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396" r:id="rId5"/>
    <p:sldId id="812" r:id="rId6"/>
    <p:sldId id="813" r:id="rId7"/>
    <p:sldId id="299" r:id="rId8"/>
    <p:sldId id="804" r:id="rId9"/>
    <p:sldId id="595" r:id="rId10"/>
    <p:sldId id="596" r:id="rId11"/>
    <p:sldId id="298" r:id="rId12"/>
    <p:sldId id="724" r:id="rId13"/>
    <p:sldId id="805" r:id="rId14"/>
    <p:sldId id="816" r:id="rId15"/>
    <p:sldId id="607" r:id="rId16"/>
    <p:sldId id="803" r:id="rId17"/>
    <p:sldId id="809" r:id="rId18"/>
    <p:sldId id="807" r:id="rId19"/>
    <p:sldId id="808" r:id="rId20"/>
    <p:sldId id="817" r:id="rId21"/>
    <p:sldId id="810" r:id="rId22"/>
    <p:sldId id="811" r:id="rId23"/>
    <p:sldId id="814" r:id="rId24"/>
  </p:sldIdLst>
  <p:sldSz cx="12192000" cy="6858000"/>
  <p:notesSz cx="7315200" cy="96012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.W. Bijpost" initials="JB" lastIdx="3" clrIdx="0">
    <p:extLst>
      <p:ext uri="{19B8F6BF-5375-455C-9EA6-DF929625EA0E}">
        <p15:presenceInfo xmlns:p15="http://schemas.microsoft.com/office/powerpoint/2012/main" userId="1f7734914c34028f" providerId="Windows Live"/>
      </p:ext>
    </p:extLst>
  </p:cmAuthor>
  <p:cmAuthor id="2" name="Eduard Witteveen" initials="EW" lastIdx="1" clrIdx="1">
    <p:extLst>
      <p:ext uri="{19B8F6BF-5375-455C-9EA6-DF929625EA0E}">
        <p15:presenceInfo xmlns:p15="http://schemas.microsoft.com/office/powerpoint/2012/main" userId="S::e.witteveen@sudwestfryslan.nl::16f1a77e-efe8-4b73-a9ec-71ca3257505a" providerId="AD"/>
      </p:ext>
    </p:extLst>
  </p:cmAuthor>
  <p:cmAuthor id="3" name="Ad Gerrits" initials="AG" lastIdx="1" clrIdx="2">
    <p:extLst>
      <p:ext uri="{19B8F6BF-5375-455C-9EA6-DF929625EA0E}">
        <p15:presenceInfo xmlns:p15="http://schemas.microsoft.com/office/powerpoint/2012/main" userId="Ad Gerrit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EDFF"/>
    <a:srgbClr val="027BC7"/>
    <a:srgbClr val="70AD47"/>
    <a:srgbClr val="B3E1BC"/>
    <a:srgbClr val="38B0C4"/>
    <a:srgbClr val="397FC4"/>
    <a:srgbClr val="154273"/>
    <a:srgbClr val="ACEAFF"/>
    <a:srgbClr val="00BDFF"/>
    <a:srgbClr val="04A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E66B60-CAB4-4E90-83BB-318CC0122432}" v="43" dt="2022-06-07T10:04:01.205"/>
    <p1510:client id="{1CB1B550-526C-4A0D-844A-6F42CE11DD44}" v="285" dt="2022-06-07T11:44:34.446"/>
    <p1510:client id="{664CD70C-3886-0745-A7FD-49A463EBDBB3}" v="38" dt="2022-06-07T11:36:34.580"/>
    <p1510:client id="{891F768E-9128-CB84-3D34-C41DFC3ACEC6}" v="53" dt="2022-06-07T11:06:59.660"/>
    <p1510:client id="{C8321BC9-DC18-44B7-BABA-5E38374A7E09}" v="18" dt="2022-06-07T10:16:28.3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0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shon Janssen" userId="S::gershon.janssen@vng.nl::1a544b15-68b4-44a0-ab64-6266043e0cd2" providerId="AD" clId="Web-{1CB1B550-526C-4A0D-844A-6F42CE11DD44}"/>
    <pc:docChg chg="modSld">
      <pc:chgData name="Gershon Janssen" userId="S::gershon.janssen@vng.nl::1a544b15-68b4-44a0-ab64-6266043e0cd2" providerId="AD" clId="Web-{1CB1B550-526C-4A0D-844A-6F42CE11DD44}" dt="2022-06-07T11:44:34.446" v="285" actId="20577"/>
      <pc:docMkLst>
        <pc:docMk/>
      </pc:docMkLst>
      <pc:sldChg chg="modSp">
        <pc:chgData name="Gershon Janssen" userId="S::gershon.janssen@vng.nl::1a544b15-68b4-44a0-ab64-6266043e0cd2" providerId="AD" clId="Web-{1CB1B550-526C-4A0D-844A-6F42CE11DD44}" dt="2022-06-07T11:16:22.256" v="22" actId="20577"/>
        <pc:sldMkLst>
          <pc:docMk/>
          <pc:sldMk cId="1715687307" sldId="803"/>
        </pc:sldMkLst>
        <pc:spChg chg="mod">
          <ac:chgData name="Gershon Janssen" userId="S::gershon.janssen@vng.nl::1a544b15-68b4-44a0-ab64-6266043e0cd2" providerId="AD" clId="Web-{1CB1B550-526C-4A0D-844A-6F42CE11DD44}" dt="2022-06-07T11:15:27.379" v="16" actId="20577"/>
          <ac:spMkLst>
            <pc:docMk/>
            <pc:sldMk cId="1715687307" sldId="803"/>
            <ac:spMk id="2" creationId="{B877C52A-7108-B15F-BDB1-8EDB4439A73F}"/>
          </ac:spMkLst>
        </pc:spChg>
        <pc:spChg chg="mod">
          <ac:chgData name="Gershon Janssen" userId="S::gershon.janssen@vng.nl::1a544b15-68b4-44a0-ab64-6266043e0cd2" providerId="AD" clId="Web-{1CB1B550-526C-4A0D-844A-6F42CE11DD44}" dt="2022-06-07T11:16:22.256" v="22" actId="20577"/>
          <ac:spMkLst>
            <pc:docMk/>
            <pc:sldMk cId="1715687307" sldId="803"/>
            <ac:spMk id="3" creationId="{9DDE6F7E-1CB9-112C-26EF-96AB10FCA442}"/>
          </ac:spMkLst>
        </pc:spChg>
      </pc:sldChg>
      <pc:sldChg chg="delSp">
        <pc:chgData name="Gershon Janssen" userId="S::gershon.janssen@vng.nl::1a544b15-68b4-44a0-ab64-6266043e0cd2" providerId="AD" clId="Web-{1CB1B550-526C-4A0D-844A-6F42CE11DD44}" dt="2022-06-07T11:10:01.135" v="1"/>
        <pc:sldMkLst>
          <pc:docMk/>
          <pc:sldMk cId="3818035440" sldId="805"/>
        </pc:sldMkLst>
        <pc:spChg chg="del">
          <ac:chgData name="Gershon Janssen" userId="S::gershon.janssen@vng.nl::1a544b15-68b4-44a0-ab64-6266043e0cd2" providerId="AD" clId="Web-{1CB1B550-526C-4A0D-844A-6F42CE11DD44}" dt="2022-06-07T11:10:01.135" v="1"/>
          <ac:spMkLst>
            <pc:docMk/>
            <pc:sldMk cId="3818035440" sldId="805"/>
            <ac:spMk id="61" creationId="{768B0453-7F37-9E4E-BE24-6154673826A0}"/>
          </ac:spMkLst>
        </pc:spChg>
        <pc:picChg chg="del">
          <ac:chgData name="Gershon Janssen" userId="S::gershon.janssen@vng.nl::1a544b15-68b4-44a0-ab64-6266043e0cd2" providerId="AD" clId="Web-{1CB1B550-526C-4A0D-844A-6F42CE11DD44}" dt="2022-06-07T11:10:01.135" v="0"/>
          <ac:picMkLst>
            <pc:docMk/>
            <pc:sldMk cId="3818035440" sldId="805"/>
            <ac:picMk id="62" creationId="{0BA79C2C-0663-5F46-803D-2471F764431D}"/>
          </ac:picMkLst>
        </pc:picChg>
      </pc:sldChg>
      <pc:sldChg chg="modSp">
        <pc:chgData name="Gershon Janssen" userId="S::gershon.janssen@vng.nl::1a544b15-68b4-44a0-ab64-6266043e0cd2" providerId="AD" clId="Web-{1CB1B550-526C-4A0D-844A-6F42CE11DD44}" dt="2022-06-07T11:19:34.761" v="35" actId="20577"/>
        <pc:sldMkLst>
          <pc:docMk/>
          <pc:sldMk cId="287183091" sldId="807"/>
        </pc:sldMkLst>
        <pc:spChg chg="mod">
          <ac:chgData name="Gershon Janssen" userId="S::gershon.janssen@vng.nl::1a544b15-68b4-44a0-ab64-6266043e0cd2" providerId="AD" clId="Web-{1CB1B550-526C-4A0D-844A-6F42CE11DD44}" dt="2022-06-07T11:19:34.761" v="35" actId="20577"/>
          <ac:spMkLst>
            <pc:docMk/>
            <pc:sldMk cId="287183091" sldId="807"/>
            <ac:spMk id="3" creationId="{7FC62485-C004-8ED1-50F5-E8A617D08D85}"/>
          </ac:spMkLst>
        </pc:spChg>
      </pc:sldChg>
      <pc:sldChg chg="modSp">
        <pc:chgData name="Gershon Janssen" userId="S::gershon.janssen@vng.nl::1a544b15-68b4-44a0-ab64-6266043e0cd2" providerId="AD" clId="Web-{1CB1B550-526C-4A0D-844A-6F42CE11DD44}" dt="2022-06-07T11:23:09.908" v="49" actId="20577"/>
        <pc:sldMkLst>
          <pc:docMk/>
          <pc:sldMk cId="3378929993" sldId="808"/>
        </pc:sldMkLst>
        <pc:spChg chg="mod">
          <ac:chgData name="Gershon Janssen" userId="S::gershon.janssen@vng.nl::1a544b15-68b4-44a0-ab64-6266043e0cd2" providerId="AD" clId="Web-{1CB1B550-526C-4A0D-844A-6F42CE11DD44}" dt="2022-06-07T11:23:09.908" v="49" actId="20577"/>
          <ac:spMkLst>
            <pc:docMk/>
            <pc:sldMk cId="3378929993" sldId="808"/>
            <ac:spMk id="3" creationId="{42CC6DD1-F75A-CFC0-3533-07B9478C0229}"/>
          </ac:spMkLst>
        </pc:spChg>
      </pc:sldChg>
      <pc:sldChg chg="modSp">
        <pc:chgData name="Gershon Janssen" userId="S::gershon.janssen@vng.nl::1a544b15-68b4-44a0-ab64-6266043e0cd2" providerId="AD" clId="Web-{1CB1B550-526C-4A0D-844A-6F42CE11DD44}" dt="2022-06-07T11:18:00.868" v="32" actId="20577"/>
        <pc:sldMkLst>
          <pc:docMk/>
          <pc:sldMk cId="2646520914" sldId="809"/>
        </pc:sldMkLst>
        <pc:spChg chg="mod">
          <ac:chgData name="Gershon Janssen" userId="S::gershon.janssen@vng.nl::1a544b15-68b4-44a0-ab64-6266043e0cd2" providerId="AD" clId="Web-{1CB1B550-526C-4A0D-844A-6F42CE11DD44}" dt="2022-06-07T11:18:00.868" v="32" actId="20577"/>
          <ac:spMkLst>
            <pc:docMk/>
            <pc:sldMk cId="2646520914" sldId="809"/>
            <ac:spMk id="2" creationId="{D2BFAA22-1F80-E418-AA06-17B2054F4F63}"/>
          </ac:spMkLst>
        </pc:spChg>
        <pc:spChg chg="mod">
          <ac:chgData name="Gershon Janssen" userId="S::gershon.janssen@vng.nl::1a544b15-68b4-44a0-ab64-6266043e0cd2" providerId="AD" clId="Web-{1CB1B550-526C-4A0D-844A-6F42CE11DD44}" dt="2022-06-07T11:17:25.461" v="24" actId="20577"/>
          <ac:spMkLst>
            <pc:docMk/>
            <pc:sldMk cId="2646520914" sldId="809"/>
            <ac:spMk id="3" creationId="{5CD54DE7-CEF8-7CE1-EBFC-68E4AB6877D3}"/>
          </ac:spMkLst>
        </pc:spChg>
      </pc:sldChg>
      <pc:sldChg chg="modSp">
        <pc:chgData name="Gershon Janssen" userId="S::gershon.janssen@vng.nl::1a544b15-68b4-44a0-ab64-6266043e0cd2" providerId="AD" clId="Web-{1CB1B550-526C-4A0D-844A-6F42CE11DD44}" dt="2022-06-07T11:37:18.246" v="253" actId="20577"/>
        <pc:sldMkLst>
          <pc:docMk/>
          <pc:sldMk cId="3407100774" sldId="810"/>
        </pc:sldMkLst>
        <pc:spChg chg="mod">
          <ac:chgData name="Gershon Janssen" userId="S::gershon.janssen@vng.nl::1a544b15-68b4-44a0-ab64-6266043e0cd2" providerId="AD" clId="Web-{1CB1B550-526C-4A0D-844A-6F42CE11DD44}" dt="2022-06-07T11:37:18.246" v="253" actId="20577"/>
          <ac:spMkLst>
            <pc:docMk/>
            <pc:sldMk cId="3407100774" sldId="810"/>
            <ac:spMk id="3" creationId="{400DE6C6-6CF5-AB32-0358-9D4F84F9AAB4}"/>
          </ac:spMkLst>
        </pc:spChg>
      </pc:sldChg>
      <pc:sldChg chg="modSp">
        <pc:chgData name="Gershon Janssen" userId="S::gershon.janssen@vng.nl::1a544b15-68b4-44a0-ab64-6266043e0cd2" providerId="AD" clId="Web-{1CB1B550-526C-4A0D-844A-6F42CE11DD44}" dt="2022-06-07T11:44:34.446" v="285" actId="20577"/>
        <pc:sldMkLst>
          <pc:docMk/>
          <pc:sldMk cId="2616338743" sldId="811"/>
        </pc:sldMkLst>
        <pc:spChg chg="mod">
          <ac:chgData name="Gershon Janssen" userId="S::gershon.janssen@vng.nl::1a544b15-68b4-44a0-ab64-6266043e0cd2" providerId="AD" clId="Web-{1CB1B550-526C-4A0D-844A-6F42CE11DD44}" dt="2022-06-07T11:44:34.446" v="285" actId="20577"/>
          <ac:spMkLst>
            <pc:docMk/>
            <pc:sldMk cId="2616338743" sldId="811"/>
            <ac:spMk id="3" creationId="{6A0C8274-9344-CB53-C88E-77A3DA072B3D}"/>
          </ac:spMkLst>
        </pc:spChg>
      </pc:sldChg>
      <pc:sldChg chg="modSp">
        <pc:chgData name="Gershon Janssen" userId="S::gershon.janssen@vng.nl::1a544b15-68b4-44a0-ab64-6266043e0cd2" providerId="AD" clId="Web-{1CB1B550-526C-4A0D-844A-6F42CE11DD44}" dt="2022-06-07T11:30:16.077" v="196" actId="20577"/>
        <pc:sldMkLst>
          <pc:docMk/>
          <pc:sldMk cId="1891671496" sldId="817"/>
        </pc:sldMkLst>
        <pc:spChg chg="mod">
          <ac:chgData name="Gershon Janssen" userId="S::gershon.janssen@vng.nl::1a544b15-68b4-44a0-ab64-6266043e0cd2" providerId="AD" clId="Web-{1CB1B550-526C-4A0D-844A-6F42CE11DD44}" dt="2022-06-07T11:25:18.584" v="72" actId="20577"/>
          <ac:spMkLst>
            <pc:docMk/>
            <pc:sldMk cId="1891671496" sldId="817"/>
            <ac:spMk id="2" creationId="{EE3BC9C9-367A-C5F4-1BEB-772C6EB946F1}"/>
          </ac:spMkLst>
        </pc:spChg>
        <pc:spChg chg="mod">
          <ac:chgData name="Gershon Janssen" userId="S::gershon.janssen@vng.nl::1a544b15-68b4-44a0-ab64-6266043e0cd2" providerId="AD" clId="Web-{1CB1B550-526C-4A0D-844A-6F42CE11DD44}" dt="2022-06-07T11:30:16.077" v="196" actId="20577"/>
          <ac:spMkLst>
            <pc:docMk/>
            <pc:sldMk cId="1891671496" sldId="817"/>
            <ac:spMk id="3" creationId="{D72F1BCB-4604-52E3-7DEC-E3D7498C9C7E}"/>
          </ac:spMkLst>
        </pc:spChg>
      </pc:sldChg>
    </pc:docChg>
  </pc:docChgLst>
  <pc:docChgLst>
    <pc:chgData name="Gershon Janssen" userId="S::gershon.janssen@vng.nl::1a544b15-68b4-44a0-ab64-6266043e0cd2" providerId="AD" clId="Web-{C8321BC9-DC18-44B7-BABA-5E38374A7E09}"/>
    <pc:docChg chg="modSld">
      <pc:chgData name="Gershon Janssen" userId="S::gershon.janssen@vng.nl::1a544b15-68b4-44a0-ab64-6266043e0cd2" providerId="AD" clId="Web-{C8321BC9-DC18-44B7-BABA-5E38374A7E09}" dt="2022-06-07T10:16:28.358" v="16" actId="1076"/>
      <pc:docMkLst>
        <pc:docMk/>
      </pc:docMkLst>
      <pc:sldChg chg="addSp delSp modSp">
        <pc:chgData name="Gershon Janssen" userId="S::gershon.janssen@vng.nl::1a544b15-68b4-44a0-ab64-6266043e0cd2" providerId="AD" clId="Web-{C8321BC9-DC18-44B7-BABA-5E38374A7E09}" dt="2022-06-07T10:16:28.358" v="16" actId="1076"/>
        <pc:sldMkLst>
          <pc:docMk/>
          <pc:sldMk cId="3890790707" sldId="396"/>
        </pc:sldMkLst>
        <pc:picChg chg="add mod modCrop">
          <ac:chgData name="Gershon Janssen" userId="S::gershon.janssen@vng.nl::1a544b15-68b4-44a0-ab64-6266043e0cd2" providerId="AD" clId="Web-{C8321BC9-DC18-44B7-BABA-5E38374A7E09}" dt="2022-06-07T10:16:28.358" v="16" actId="1076"/>
          <ac:picMkLst>
            <pc:docMk/>
            <pc:sldMk cId="3890790707" sldId="396"/>
            <ac:picMk id="4" creationId="{FC4AEB50-A70C-8308-ED8A-C2D62C60F3B9}"/>
          </ac:picMkLst>
        </pc:picChg>
        <pc:picChg chg="del mod">
          <ac:chgData name="Gershon Janssen" userId="S::gershon.janssen@vng.nl::1a544b15-68b4-44a0-ab64-6266043e0cd2" providerId="AD" clId="Web-{C8321BC9-DC18-44B7-BABA-5E38374A7E09}" dt="2022-06-07T10:15:35.027" v="6"/>
          <ac:picMkLst>
            <pc:docMk/>
            <pc:sldMk cId="3890790707" sldId="396"/>
            <ac:picMk id="17" creationId="{1A577BB6-10A3-9145-AF5C-EEA7A8E03FB0}"/>
          </ac:picMkLst>
        </pc:picChg>
      </pc:sldChg>
    </pc:docChg>
  </pc:docChgLst>
  <pc:docChgLst>
    <pc:chgData name="Stijn Schrijvers" userId="S::stijn.schrijvers@vng.nl::7bdf7f0d-f368-45a0-ad7c-450bc38308a6" providerId="AD" clId="Web-{891F768E-9128-CB84-3D34-C41DFC3ACEC6}"/>
    <pc:docChg chg="modSld">
      <pc:chgData name="Stijn Schrijvers" userId="S::stijn.schrijvers@vng.nl::7bdf7f0d-f368-45a0-ad7c-450bc38308a6" providerId="AD" clId="Web-{891F768E-9128-CB84-3D34-C41DFC3ACEC6}" dt="2022-06-07T09:51:41.214" v="52" actId="1076"/>
      <pc:docMkLst>
        <pc:docMk/>
      </pc:docMkLst>
      <pc:sldChg chg="addSp delSp modSp mod setBg addAnim delAnim">
        <pc:chgData name="Stijn Schrijvers" userId="S::stijn.schrijvers@vng.nl::7bdf7f0d-f368-45a0-ad7c-450bc38308a6" providerId="AD" clId="Web-{891F768E-9128-CB84-3D34-C41DFC3ACEC6}" dt="2022-06-07T09:50:20.025" v="47" actId="1076"/>
        <pc:sldMkLst>
          <pc:docMk/>
          <pc:sldMk cId="12847213" sldId="812"/>
        </pc:sldMkLst>
        <pc:spChg chg="mod ord">
          <ac:chgData name="Stijn Schrijvers" userId="S::stijn.schrijvers@vng.nl::7bdf7f0d-f368-45a0-ad7c-450bc38308a6" providerId="AD" clId="Web-{891F768E-9128-CB84-3D34-C41DFC3ACEC6}" dt="2022-06-07T09:49:02.773" v="37"/>
          <ac:spMkLst>
            <pc:docMk/>
            <pc:sldMk cId="12847213" sldId="812"/>
            <ac:spMk id="2" creationId="{10159689-2EB5-58C7-C02E-3B15B1BF663B}"/>
          </ac:spMkLst>
        </pc:spChg>
        <pc:spChg chg="add del">
          <ac:chgData name="Stijn Schrijvers" userId="S::stijn.schrijvers@vng.nl::7bdf7f0d-f368-45a0-ad7c-450bc38308a6" providerId="AD" clId="Web-{891F768E-9128-CB84-3D34-C41DFC3ACEC6}" dt="2022-06-07T09:49:02.773" v="37"/>
          <ac:spMkLst>
            <pc:docMk/>
            <pc:sldMk cId="12847213" sldId="812"/>
            <ac:spMk id="8" creationId="{87CC2527-562A-4F69-B487-4371E5B243E7}"/>
          </ac:spMkLst>
        </pc:spChg>
        <pc:picChg chg="add del mod">
          <ac:chgData name="Stijn Schrijvers" userId="S::stijn.schrijvers@vng.nl::7bdf7f0d-f368-45a0-ad7c-450bc38308a6" providerId="AD" clId="Web-{891F768E-9128-CB84-3D34-C41DFC3ACEC6}" dt="2022-06-07T09:50:00.790" v="40"/>
          <ac:picMkLst>
            <pc:docMk/>
            <pc:sldMk cId="12847213" sldId="812"/>
            <ac:picMk id="3" creationId="{2669B2E6-0C7C-6E7D-C6E7-416DF2C9CD44}"/>
          </ac:picMkLst>
        </pc:picChg>
        <pc:picChg chg="add mod">
          <ac:chgData name="Stijn Schrijvers" userId="S::stijn.schrijvers@vng.nl::7bdf7f0d-f368-45a0-ad7c-450bc38308a6" providerId="AD" clId="Web-{891F768E-9128-CB84-3D34-C41DFC3ACEC6}" dt="2022-06-07T09:50:20.025" v="47" actId="1076"/>
          <ac:picMkLst>
            <pc:docMk/>
            <pc:sldMk cId="12847213" sldId="812"/>
            <ac:picMk id="4" creationId="{B00356B8-3F2B-83CA-BFAC-8BF181DC5862}"/>
          </ac:picMkLst>
        </pc:picChg>
        <pc:cxnChg chg="add del">
          <ac:chgData name="Stijn Schrijvers" userId="S::stijn.schrijvers@vng.nl::7bdf7f0d-f368-45a0-ad7c-450bc38308a6" providerId="AD" clId="Web-{891F768E-9128-CB84-3D34-C41DFC3ACEC6}" dt="2022-06-07T09:49:02.773" v="37"/>
          <ac:cxnSpMkLst>
            <pc:docMk/>
            <pc:sldMk cId="12847213" sldId="812"/>
            <ac:cxnSpMk id="10" creationId="{BCDAEC91-5BCE-4B55-9CC0-43EF94CB734B}"/>
          </ac:cxnSpMkLst>
        </pc:cxnChg>
      </pc:sldChg>
      <pc:sldChg chg="addSp delSp modSp">
        <pc:chgData name="Stijn Schrijvers" userId="S::stijn.schrijvers@vng.nl::7bdf7f0d-f368-45a0-ad7c-450bc38308a6" providerId="AD" clId="Web-{891F768E-9128-CB84-3D34-C41DFC3ACEC6}" dt="2022-06-07T09:51:41.214" v="52" actId="1076"/>
        <pc:sldMkLst>
          <pc:docMk/>
          <pc:sldMk cId="3055403799" sldId="816"/>
        </pc:sldMkLst>
        <pc:spChg chg="mod">
          <ac:chgData name="Stijn Schrijvers" userId="S::stijn.schrijvers@vng.nl::7bdf7f0d-f368-45a0-ad7c-450bc38308a6" providerId="AD" clId="Web-{891F768E-9128-CB84-3D34-C41DFC3ACEC6}" dt="2022-06-07T09:51:36.183" v="48" actId="1076"/>
          <ac:spMkLst>
            <pc:docMk/>
            <pc:sldMk cId="3055403799" sldId="816"/>
            <ac:spMk id="6" creationId="{5593A31B-749B-B743-A21F-7E500245AB39}"/>
          </ac:spMkLst>
        </pc:spChg>
        <pc:spChg chg="add mod ord">
          <ac:chgData name="Stijn Schrijvers" userId="S::stijn.schrijvers@vng.nl::7bdf7f0d-f368-45a0-ad7c-450bc38308a6" providerId="AD" clId="Web-{891F768E-9128-CB84-3D34-C41DFC3ACEC6}" dt="2022-06-07T09:51:41.136" v="51" actId="1076"/>
          <ac:spMkLst>
            <pc:docMk/>
            <pc:sldMk cId="3055403799" sldId="816"/>
            <ac:spMk id="7" creationId="{4B95561D-1B08-AAB8-6D78-6BA4124FACCC}"/>
          </ac:spMkLst>
        </pc:spChg>
        <pc:spChg chg="mod">
          <ac:chgData name="Stijn Schrijvers" userId="S::stijn.schrijvers@vng.nl::7bdf7f0d-f368-45a0-ad7c-450bc38308a6" providerId="AD" clId="Web-{891F768E-9128-CB84-3D34-C41DFC3ACEC6}" dt="2022-06-07T09:51:36.183" v="49" actId="1076"/>
          <ac:spMkLst>
            <pc:docMk/>
            <pc:sldMk cId="3055403799" sldId="816"/>
            <ac:spMk id="9" creationId="{3895D184-AB26-8C43-8ABB-7054CBB3FB81}"/>
          </ac:spMkLst>
        </pc:spChg>
        <pc:picChg chg="add mod">
          <ac:chgData name="Stijn Schrijvers" userId="S::stijn.schrijvers@vng.nl::7bdf7f0d-f368-45a0-ad7c-450bc38308a6" providerId="AD" clId="Web-{891F768E-9128-CB84-3D34-C41DFC3ACEC6}" dt="2022-06-07T09:51:41.214" v="52" actId="1076"/>
          <ac:picMkLst>
            <pc:docMk/>
            <pc:sldMk cId="3055403799" sldId="816"/>
            <ac:picMk id="2" creationId="{DE9D24AC-7576-56A6-8661-35913D612792}"/>
          </ac:picMkLst>
        </pc:picChg>
        <pc:picChg chg="add mod">
          <ac:chgData name="Stijn Schrijvers" userId="S::stijn.schrijvers@vng.nl::7bdf7f0d-f368-45a0-ad7c-450bc38308a6" providerId="AD" clId="Web-{891F768E-9128-CB84-3D34-C41DFC3ACEC6}" dt="2022-06-07T09:51:36.230" v="50" actId="1076"/>
          <ac:picMkLst>
            <pc:docMk/>
            <pc:sldMk cId="3055403799" sldId="816"/>
            <ac:picMk id="3" creationId="{91D9EE1A-CAF4-552B-C7DC-C077926BF4F5}"/>
          </ac:picMkLst>
        </pc:picChg>
        <pc:picChg chg="del">
          <ac:chgData name="Stijn Schrijvers" userId="S::stijn.schrijvers@vng.nl::7bdf7f0d-f368-45a0-ad7c-450bc38308a6" providerId="AD" clId="Web-{891F768E-9128-CB84-3D34-C41DFC3ACEC6}" dt="2022-06-07T09:42:47.968" v="10"/>
          <ac:picMkLst>
            <pc:docMk/>
            <pc:sldMk cId="3055403799" sldId="816"/>
            <ac:picMk id="4" creationId="{41A23A05-431B-2E4D-8024-6681E777EF08}"/>
          </ac:picMkLst>
        </pc:picChg>
        <pc:picChg chg="del">
          <ac:chgData name="Stijn Schrijvers" userId="S::stijn.schrijvers@vng.nl::7bdf7f0d-f368-45a0-ad7c-450bc38308a6" providerId="AD" clId="Web-{891F768E-9128-CB84-3D34-C41DFC3ACEC6}" dt="2022-06-07T09:42:46.859" v="9"/>
          <ac:picMkLst>
            <pc:docMk/>
            <pc:sldMk cId="3055403799" sldId="816"/>
            <ac:picMk id="5" creationId="{091F8545-24D3-174B-816F-C3B8431FBC22}"/>
          </ac:picMkLst>
        </pc:picChg>
        <pc:picChg chg="del">
          <ac:chgData name="Stijn Schrijvers" userId="S::stijn.schrijvers@vng.nl::7bdf7f0d-f368-45a0-ad7c-450bc38308a6" providerId="AD" clId="Web-{891F768E-9128-CB84-3D34-C41DFC3ACEC6}" dt="2022-06-07T09:40:13.043" v="1"/>
          <ac:picMkLst>
            <pc:docMk/>
            <pc:sldMk cId="3055403799" sldId="816"/>
            <ac:picMk id="8" creationId="{5FAFDA62-C238-1144-85D5-73C0D437C1C1}"/>
          </ac:picMkLst>
        </pc:picChg>
      </pc:sldChg>
    </pc:docChg>
  </pc:docChgLst>
  <pc:docChgLst>
    <pc:chgData name="Marc den Engelsman" userId="029e20ed-2a15-44b3-a6a2-993bb05abca5" providerId="ADAL" clId="{88C110B0-6D16-4A0F-85D6-AA78910D2FD3}"/>
    <pc:docChg chg="custSel modSld">
      <pc:chgData name="Marc den Engelsman" userId="029e20ed-2a15-44b3-a6a2-993bb05abca5" providerId="ADAL" clId="{88C110B0-6D16-4A0F-85D6-AA78910D2FD3}" dt="2022-06-07T11:31:33.757" v="4" actId="6549"/>
      <pc:docMkLst>
        <pc:docMk/>
      </pc:docMkLst>
      <pc:sldChg chg="modSp">
        <pc:chgData name="Marc den Engelsman" userId="029e20ed-2a15-44b3-a6a2-993bb05abca5" providerId="ADAL" clId="{88C110B0-6D16-4A0F-85D6-AA78910D2FD3}" dt="2022-06-07T11:11:36.480" v="3" actId="108"/>
        <pc:sldMkLst>
          <pc:docMk/>
          <pc:sldMk cId="2369429604" sldId="607"/>
        </pc:sldMkLst>
        <pc:spChg chg="mod">
          <ac:chgData name="Marc den Engelsman" userId="029e20ed-2a15-44b3-a6a2-993bb05abca5" providerId="ADAL" clId="{88C110B0-6D16-4A0F-85D6-AA78910D2FD3}" dt="2022-06-07T11:11:36.480" v="3" actId="108"/>
          <ac:spMkLst>
            <pc:docMk/>
            <pc:sldMk cId="2369429604" sldId="607"/>
            <ac:spMk id="66" creationId="{9203A945-49BC-3E49-A782-F8E9D3AC58EC}"/>
          </ac:spMkLst>
        </pc:spChg>
      </pc:sldChg>
      <pc:sldChg chg="modSp mod">
        <pc:chgData name="Marc den Engelsman" userId="029e20ed-2a15-44b3-a6a2-993bb05abca5" providerId="ADAL" clId="{88C110B0-6D16-4A0F-85D6-AA78910D2FD3}" dt="2022-06-07T11:10:02.588" v="1" actId="108"/>
        <pc:sldMkLst>
          <pc:docMk/>
          <pc:sldMk cId="3818035440" sldId="805"/>
        </pc:sldMkLst>
        <pc:spChg chg="mod">
          <ac:chgData name="Marc den Engelsman" userId="029e20ed-2a15-44b3-a6a2-993bb05abca5" providerId="ADAL" clId="{88C110B0-6D16-4A0F-85D6-AA78910D2FD3}" dt="2022-06-07T11:10:02.588" v="1" actId="108"/>
          <ac:spMkLst>
            <pc:docMk/>
            <pc:sldMk cId="3818035440" sldId="805"/>
            <ac:spMk id="37" creationId="{A27CBBBD-5212-EF47-9E9D-BA6E4AB4AE1E}"/>
          </ac:spMkLst>
        </pc:spChg>
        <pc:spChg chg="mod">
          <ac:chgData name="Marc den Engelsman" userId="029e20ed-2a15-44b3-a6a2-993bb05abca5" providerId="ADAL" clId="{88C110B0-6D16-4A0F-85D6-AA78910D2FD3}" dt="2022-06-07T11:09:49.203" v="0" actId="20577"/>
          <ac:spMkLst>
            <pc:docMk/>
            <pc:sldMk cId="3818035440" sldId="805"/>
            <ac:spMk id="72" creationId="{C7BFB718-FC01-3046-357C-02D16540F6D7}"/>
          </ac:spMkLst>
        </pc:spChg>
      </pc:sldChg>
      <pc:sldChg chg="modSp mod">
        <pc:chgData name="Marc den Engelsman" userId="029e20ed-2a15-44b3-a6a2-993bb05abca5" providerId="ADAL" clId="{88C110B0-6D16-4A0F-85D6-AA78910D2FD3}" dt="2022-06-07T11:31:33.757" v="4" actId="6549"/>
        <pc:sldMkLst>
          <pc:docMk/>
          <pc:sldMk cId="1891671496" sldId="817"/>
        </pc:sldMkLst>
        <pc:spChg chg="mod">
          <ac:chgData name="Marc den Engelsman" userId="029e20ed-2a15-44b3-a6a2-993bb05abca5" providerId="ADAL" clId="{88C110B0-6D16-4A0F-85D6-AA78910D2FD3}" dt="2022-06-07T11:10:18.004" v="2" actId="27636"/>
          <ac:spMkLst>
            <pc:docMk/>
            <pc:sldMk cId="1891671496" sldId="817"/>
            <ac:spMk id="2" creationId="{EE3BC9C9-367A-C5F4-1BEB-772C6EB946F1}"/>
          </ac:spMkLst>
        </pc:spChg>
        <pc:spChg chg="mod">
          <ac:chgData name="Marc den Engelsman" userId="029e20ed-2a15-44b3-a6a2-993bb05abca5" providerId="ADAL" clId="{88C110B0-6D16-4A0F-85D6-AA78910D2FD3}" dt="2022-06-07T11:31:33.757" v="4" actId="6549"/>
          <ac:spMkLst>
            <pc:docMk/>
            <pc:sldMk cId="1891671496" sldId="817"/>
            <ac:spMk id="3" creationId="{D72F1BCB-4604-52E3-7DEC-E3D7498C9C7E}"/>
          </ac:spMkLst>
        </pc:spChg>
      </pc:sldChg>
    </pc:docChg>
  </pc:docChgLst>
  <pc:docChgLst>
    <pc:chgData name="Jeanot Bijpost" userId="cdf441b5-59e9-4346-906c-b64ac00bf298" providerId="ADAL" clId="{664CD70C-3886-0745-A7FD-49A463EBDBB3}"/>
    <pc:docChg chg="custSel modSld">
      <pc:chgData name="Jeanot Bijpost" userId="cdf441b5-59e9-4346-906c-b64ac00bf298" providerId="ADAL" clId="{664CD70C-3886-0745-A7FD-49A463EBDBB3}" dt="2022-06-07T11:36:34.580" v="39" actId="20577"/>
      <pc:docMkLst>
        <pc:docMk/>
      </pc:docMkLst>
      <pc:sldChg chg="modSp mod">
        <pc:chgData name="Jeanot Bijpost" userId="cdf441b5-59e9-4346-906c-b64ac00bf298" providerId="ADAL" clId="{664CD70C-3886-0745-A7FD-49A463EBDBB3}" dt="2022-06-07T11:00:37.091" v="11" actId="20577"/>
        <pc:sldMkLst>
          <pc:docMk/>
          <pc:sldMk cId="3890790707" sldId="396"/>
        </pc:sldMkLst>
        <pc:spChg chg="mod">
          <ac:chgData name="Jeanot Bijpost" userId="cdf441b5-59e9-4346-906c-b64ac00bf298" providerId="ADAL" clId="{664CD70C-3886-0745-A7FD-49A463EBDBB3}" dt="2022-06-07T11:00:37.091" v="11" actId="20577"/>
          <ac:spMkLst>
            <pc:docMk/>
            <pc:sldMk cId="3890790707" sldId="396"/>
            <ac:spMk id="12" creationId="{1A2263E2-6AC3-AB4B-A492-09216144FA62}"/>
          </ac:spMkLst>
        </pc:spChg>
      </pc:sldChg>
      <pc:sldChg chg="delSp mod">
        <pc:chgData name="Jeanot Bijpost" userId="cdf441b5-59e9-4346-906c-b64ac00bf298" providerId="ADAL" clId="{664CD70C-3886-0745-A7FD-49A463EBDBB3}" dt="2022-06-07T11:09:05.152" v="13" actId="478"/>
        <pc:sldMkLst>
          <pc:docMk/>
          <pc:sldMk cId="3818035440" sldId="805"/>
        </pc:sldMkLst>
        <pc:spChg chg="del">
          <ac:chgData name="Jeanot Bijpost" userId="cdf441b5-59e9-4346-906c-b64ac00bf298" providerId="ADAL" clId="{664CD70C-3886-0745-A7FD-49A463EBDBB3}" dt="2022-06-07T11:09:05.152" v="13" actId="478"/>
          <ac:spMkLst>
            <pc:docMk/>
            <pc:sldMk cId="3818035440" sldId="805"/>
            <ac:spMk id="8" creationId="{8C5A1B49-839C-854D-BFD2-5DBC8BB7EAAA}"/>
          </ac:spMkLst>
        </pc:spChg>
      </pc:sldChg>
      <pc:sldChg chg="modSp mod">
        <pc:chgData name="Jeanot Bijpost" userId="cdf441b5-59e9-4346-906c-b64ac00bf298" providerId="ADAL" clId="{664CD70C-3886-0745-A7FD-49A463EBDBB3}" dt="2022-06-07T11:18:19.432" v="15" actId="20577"/>
        <pc:sldMkLst>
          <pc:docMk/>
          <pc:sldMk cId="287183091" sldId="807"/>
        </pc:sldMkLst>
        <pc:spChg chg="mod">
          <ac:chgData name="Jeanot Bijpost" userId="cdf441b5-59e9-4346-906c-b64ac00bf298" providerId="ADAL" clId="{664CD70C-3886-0745-A7FD-49A463EBDBB3}" dt="2022-06-07T11:18:19.432" v="15" actId="20577"/>
          <ac:spMkLst>
            <pc:docMk/>
            <pc:sldMk cId="287183091" sldId="807"/>
            <ac:spMk id="3" creationId="{7FC62485-C004-8ED1-50F5-E8A617D08D85}"/>
          </ac:spMkLst>
        </pc:spChg>
      </pc:sldChg>
      <pc:sldChg chg="modSp mod">
        <pc:chgData name="Jeanot Bijpost" userId="cdf441b5-59e9-4346-906c-b64ac00bf298" providerId="ADAL" clId="{664CD70C-3886-0745-A7FD-49A463EBDBB3}" dt="2022-06-07T11:36:34.580" v="39" actId="20577"/>
        <pc:sldMkLst>
          <pc:docMk/>
          <pc:sldMk cId="3407100774" sldId="810"/>
        </pc:sldMkLst>
        <pc:spChg chg="mod">
          <ac:chgData name="Jeanot Bijpost" userId="cdf441b5-59e9-4346-906c-b64ac00bf298" providerId="ADAL" clId="{664CD70C-3886-0745-A7FD-49A463EBDBB3}" dt="2022-06-07T11:36:34.580" v="39" actId="20577"/>
          <ac:spMkLst>
            <pc:docMk/>
            <pc:sldMk cId="3407100774" sldId="810"/>
            <ac:spMk id="3" creationId="{400DE6C6-6CF5-AB32-0358-9D4F84F9AAB4}"/>
          </ac:spMkLst>
        </pc:spChg>
      </pc:sldChg>
      <pc:sldChg chg="addSp delSp modSp mod">
        <pc:chgData name="Jeanot Bijpost" userId="cdf441b5-59e9-4346-906c-b64ac00bf298" providerId="ADAL" clId="{664CD70C-3886-0745-A7FD-49A463EBDBB3}" dt="2022-06-07T11:30:34.003" v="36" actId="1076"/>
        <pc:sldMkLst>
          <pc:docMk/>
          <pc:sldMk cId="1891671496" sldId="817"/>
        </pc:sldMkLst>
        <pc:spChg chg="mod">
          <ac:chgData name="Jeanot Bijpost" userId="cdf441b5-59e9-4346-906c-b64ac00bf298" providerId="ADAL" clId="{664CD70C-3886-0745-A7FD-49A463EBDBB3}" dt="2022-06-07T11:11:50.161" v="14" actId="27636"/>
          <ac:spMkLst>
            <pc:docMk/>
            <pc:sldMk cId="1891671496" sldId="817"/>
            <ac:spMk id="2" creationId="{EE3BC9C9-367A-C5F4-1BEB-772C6EB946F1}"/>
          </ac:spMkLst>
        </pc:spChg>
        <pc:spChg chg="mod">
          <ac:chgData name="Jeanot Bijpost" userId="cdf441b5-59e9-4346-906c-b64ac00bf298" providerId="ADAL" clId="{664CD70C-3886-0745-A7FD-49A463EBDBB3}" dt="2022-06-07T11:29:46.027" v="29" actId="20577"/>
          <ac:spMkLst>
            <pc:docMk/>
            <pc:sldMk cId="1891671496" sldId="817"/>
            <ac:spMk id="3" creationId="{D72F1BCB-4604-52E3-7DEC-E3D7498C9C7E}"/>
          </ac:spMkLst>
        </pc:spChg>
        <pc:picChg chg="add del mod modCrop">
          <ac:chgData name="Jeanot Bijpost" userId="cdf441b5-59e9-4346-906c-b64ac00bf298" providerId="ADAL" clId="{664CD70C-3886-0745-A7FD-49A463EBDBB3}" dt="2022-06-07T11:30:17.725" v="31" actId="478"/>
          <ac:picMkLst>
            <pc:docMk/>
            <pc:sldMk cId="1891671496" sldId="817"/>
            <ac:picMk id="5" creationId="{281D1E02-DB72-4A57-6842-F1062AA69C93}"/>
          </ac:picMkLst>
        </pc:picChg>
        <pc:picChg chg="add mod">
          <ac:chgData name="Jeanot Bijpost" userId="cdf441b5-59e9-4346-906c-b64ac00bf298" providerId="ADAL" clId="{664CD70C-3886-0745-A7FD-49A463EBDBB3}" dt="2022-06-07T11:30:34.003" v="36" actId="1076"/>
          <ac:picMkLst>
            <pc:docMk/>
            <pc:sldMk cId="1891671496" sldId="817"/>
            <ac:picMk id="7" creationId="{A56ABC13-A301-2105-D606-001CA056AEDF}"/>
          </ac:picMkLst>
        </pc:picChg>
      </pc:sldChg>
    </pc:docChg>
  </pc:docChgLst>
  <pc:docChgLst>
    <pc:chgData name="Gershon Janssen" userId="S::gershon.janssen@vng.nl::1a544b15-68b4-44a0-ab64-6266043e0cd2" providerId="AD" clId="Web-{10E66B60-CAB4-4E90-83BB-318CC0122432}"/>
    <pc:docChg chg="modSld">
      <pc:chgData name="Gershon Janssen" userId="S::gershon.janssen@vng.nl::1a544b15-68b4-44a0-ab64-6266043e0cd2" providerId="AD" clId="Web-{10E66B60-CAB4-4E90-83BB-318CC0122432}" dt="2022-06-07T10:04:01.205" v="42" actId="20577"/>
      <pc:docMkLst>
        <pc:docMk/>
      </pc:docMkLst>
      <pc:sldChg chg="addSp modSp">
        <pc:chgData name="Gershon Janssen" userId="S::gershon.janssen@vng.nl::1a544b15-68b4-44a0-ab64-6266043e0cd2" providerId="AD" clId="Web-{10E66B60-CAB4-4E90-83BB-318CC0122432}" dt="2022-06-07T09:59:17.890" v="16" actId="20577"/>
        <pc:sldMkLst>
          <pc:docMk/>
          <pc:sldMk cId="3818035440" sldId="805"/>
        </pc:sldMkLst>
        <pc:spChg chg="add mod">
          <ac:chgData name="Gershon Janssen" userId="S::gershon.janssen@vng.nl::1a544b15-68b4-44a0-ab64-6266043e0cd2" providerId="AD" clId="Web-{10E66B60-CAB4-4E90-83BB-318CC0122432}" dt="2022-06-07T09:59:17.890" v="16" actId="20577"/>
          <ac:spMkLst>
            <pc:docMk/>
            <pc:sldMk cId="3818035440" sldId="805"/>
            <ac:spMk id="2" creationId="{F6AD8C8E-2FE2-5592-2670-377976BCB3E8}"/>
          </ac:spMkLst>
        </pc:spChg>
        <pc:picChg chg="add mod">
          <ac:chgData name="Gershon Janssen" userId="S::gershon.janssen@vng.nl::1a544b15-68b4-44a0-ab64-6266043e0cd2" providerId="AD" clId="Web-{10E66B60-CAB4-4E90-83BB-318CC0122432}" dt="2022-06-07T09:58:58.685" v="3" actId="1076"/>
          <ac:picMkLst>
            <pc:docMk/>
            <pc:sldMk cId="3818035440" sldId="805"/>
            <ac:picMk id="6" creationId="{685DD804-044B-A604-3417-71A8AE86821B}"/>
          </ac:picMkLst>
        </pc:picChg>
      </pc:sldChg>
      <pc:sldChg chg="modSp">
        <pc:chgData name="Gershon Janssen" userId="S::gershon.janssen@vng.nl::1a544b15-68b4-44a0-ab64-6266043e0cd2" providerId="AD" clId="Web-{10E66B60-CAB4-4E90-83BB-318CC0122432}" dt="2022-06-07T10:04:01.205" v="42" actId="20577"/>
        <pc:sldMkLst>
          <pc:docMk/>
          <pc:sldMk cId="1891671496" sldId="817"/>
        </pc:sldMkLst>
        <pc:spChg chg="mod">
          <ac:chgData name="Gershon Janssen" userId="S::gershon.janssen@vng.nl::1a544b15-68b4-44a0-ab64-6266043e0cd2" providerId="AD" clId="Web-{10E66B60-CAB4-4E90-83BB-318CC0122432}" dt="2022-06-07T10:04:01.205" v="42" actId="20577"/>
          <ac:spMkLst>
            <pc:docMk/>
            <pc:sldMk cId="1891671496" sldId="817"/>
            <ac:spMk id="3" creationId="{D72F1BCB-4604-52E3-7DEC-E3D7498C9C7E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sv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3.pn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BC3267C0-9C0E-4145-B151-5BE742B4B74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AD4A706F-5E0A-4849-9B52-B57E37F3500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2552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1649-886C-4324-AD4C-E61C88D47728}" type="slidenum">
              <a:rPr lang="nl-NL" smtClean="0"/>
              <a:pPr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25513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1649-886C-4324-AD4C-E61C88D47728}" type="slidenum">
              <a:rPr lang="nl-NL" smtClean="0"/>
              <a:pPr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220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A622C-3CFE-4BF1-9203-7DBFD5A7D9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44E98-04B3-4205-8FBD-7B7FA3ACA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D3C96C5-0332-4B46-8EF2-F72E0A476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1F5265-E3E7-46A9-A996-32C0BA1E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E2D924-9B09-4395-AB3D-1EFB041C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29061FB-A8B1-413E-BFEC-CC39111C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6895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1FEB8-3E30-4BDC-9795-588FDD56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83B7E2E-3574-4965-BADA-C2961ECAEF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292166-BBD4-4288-8762-C9A495025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CB644C8-C5BF-4FFD-AF03-0049B9D1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317AF0-D354-485D-A61C-D26F8E8C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96B23B0-81D1-4BFB-8469-2A100439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7649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30A9B-00F9-4C89-8597-20DBAC0F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B62EE6E-AC86-4375-AC60-A4FF2A6A8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081628-5D3F-4C63-A437-BD2F94B2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B9F35E-8331-4ADA-B644-A326D7AB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B28636-5BF2-4CAB-8459-960CC308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59860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A3DB775-CCCA-436C-95BF-828FEE834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2A384E-EA34-4828-8F87-0D71D3519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240DD6-BD4C-4A20-8CE5-AA55BD0F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461363-C42E-4EA7-AD45-91DB5644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3F4984-131D-49E9-BEAA-7CD648D8C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694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18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DFB0559-7844-6847-A90C-EEB2DF840B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3"/>
          <a:stretch/>
        </p:blipFill>
        <p:spPr>
          <a:xfrm>
            <a:off x="-2130" y="8203"/>
            <a:ext cx="12194130" cy="68580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52D0757-3B32-044B-8921-F84219974293}"/>
              </a:ext>
            </a:extLst>
          </p:cNvPr>
          <p:cNvSpPr/>
          <p:nvPr userDrawn="1"/>
        </p:nvSpPr>
        <p:spPr>
          <a:xfrm>
            <a:off x="112644" y="-1161"/>
            <a:ext cx="5903844" cy="6228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9F989F-63EF-C44D-8E18-5E5418693AAA}"/>
              </a:ext>
            </a:extLst>
          </p:cNvPr>
          <p:cNvSpPr/>
          <p:nvPr userDrawn="1"/>
        </p:nvSpPr>
        <p:spPr>
          <a:xfrm>
            <a:off x="6145371" y="1"/>
            <a:ext cx="6042432" cy="620918"/>
          </a:xfrm>
          <a:prstGeom prst="rect">
            <a:avLst/>
          </a:prstGeom>
          <a:solidFill>
            <a:schemeClr val="bg1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785BBA-1A27-E24B-B11A-264760F8A1D2}"/>
              </a:ext>
            </a:extLst>
          </p:cNvPr>
          <p:cNvSpPr txBox="1"/>
          <p:nvPr userDrawn="1"/>
        </p:nvSpPr>
        <p:spPr>
          <a:xfrm>
            <a:off x="6891130" y="140215"/>
            <a:ext cx="5188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>
                <a:solidFill>
                  <a:srgbClr val="015A9B"/>
                </a:solidFill>
              </a:rPr>
              <a:t>Notificatie Community / NL GOV profile for CloudEvents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BC39C9-5A32-274F-B0B3-7CDB584ADA26}"/>
              </a:ext>
            </a:extLst>
          </p:cNvPr>
          <p:cNvSpPr/>
          <p:nvPr userDrawn="1"/>
        </p:nvSpPr>
        <p:spPr>
          <a:xfrm>
            <a:off x="4197" y="-1934"/>
            <a:ext cx="115073" cy="622852"/>
          </a:xfrm>
          <a:prstGeom prst="rect">
            <a:avLst/>
          </a:prstGeom>
          <a:solidFill>
            <a:srgbClr val="154273"/>
          </a:solidFill>
          <a:ln>
            <a:solidFill>
              <a:srgbClr val="1542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91B96C-9A0E-9A46-91EA-6DF250F3233B}"/>
              </a:ext>
            </a:extLst>
          </p:cNvPr>
          <p:cNvSpPr/>
          <p:nvPr userDrawn="1"/>
        </p:nvSpPr>
        <p:spPr>
          <a:xfrm>
            <a:off x="6023393" y="0"/>
            <a:ext cx="115073" cy="622852"/>
          </a:xfrm>
          <a:prstGeom prst="rect">
            <a:avLst/>
          </a:prstGeom>
          <a:solidFill>
            <a:srgbClr val="C2C2C2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34DB9D-9B07-1143-B2DA-68E318EEE532}"/>
              </a:ext>
            </a:extLst>
          </p:cNvPr>
          <p:cNvSpPr/>
          <p:nvPr userDrawn="1"/>
        </p:nvSpPr>
        <p:spPr>
          <a:xfrm>
            <a:off x="108447" y="6596004"/>
            <a:ext cx="5903844" cy="2623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E76D4E-6D9A-1146-84AC-9EE8734B46F8}"/>
              </a:ext>
            </a:extLst>
          </p:cNvPr>
          <p:cNvSpPr/>
          <p:nvPr userDrawn="1"/>
        </p:nvSpPr>
        <p:spPr>
          <a:xfrm>
            <a:off x="6141174" y="6596004"/>
            <a:ext cx="6042432" cy="261611"/>
          </a:xfrm>
          <a:prstGeom prst="rect">
            <a:avLst/>
          </a:prstGeom>
          <a:solidFill>
            <a:schemeClr val="bg1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32469E-C6C6-A347-AFA7-1B904DBD3F8D}"/>
              </a:ext>
            </a:extLst>
          </p:cNvPr>
          <p:cNvSpPr/>
          <p:nvPr userDrawn="1"/>
        </p:nvSpPr>
        <p:spPr>
          <a:xfrm>
            <a:off x="0" y="6595231"/>
            <a:ext cx="108447" cy="262383"/>
          </a:xfrm>
          <a:prstGeom prst="rect">
            <a:avLst/>
          </a:prstGeom>
          <a:solidFill>
            <a:srgbClr val="154273"/>
          </a:solidFill>
          <a:ln>
            <a:solidFill>
              <a:srgbClr val="1542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8E0F19-BC0C-1E4B-A021-6E990DD2B2B6}"/>
              </a:ext>
            </a:extLst>
          </p:cNvPr>
          <p:cNvSpPr/>
          <p:nvPr userDrawn="1"/>
        </p:nvSpPr>
        <p:spPr>
          <a:xfrm>
            <a:off x="6019196" y="6595231"/>
            <a:ext cx="119270" cy="264317"/>
          </a:xfrm>
          <a:prstGeom prst="rect">
            <a:avLst/>
          </a:prstGeom>
          <a:solidFill>
            <a:srgbClr val="C2C2C2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F54EC1-8D7E-E944-8A2A-EB4476A42F64}"/>
              </a:ext>
            </a:extLst>
          </p:cNvPr>
          <p:cNvSpPr txBox="1"/>
          <p:nvPr userDrawn="1"/>
        </p:nvSpPr>
        <p:spPr>
          <a:xfrm>
            <a:off x="8832574" y="6602630"/>
            <a:ext cx="32467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000">
                <a:solidFill>
                  <a:srgbClr val="015A9B"/>
                </a:solidFill>
              </a:rPr>
              <a:t> Project Notificatieservices - BZK / VNG Realisatie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176" y="460"/>
            <a:ext cx="5893020" cy="620458"/>
          </a:xfrm>
        </p:spPr>
        <p:txBody>
          <a:bodyPr anchor="ctr">
            <a:normAutofit/>
          </a:bodyPr>
          <a:lstStyle>
            <a:lvl1pPr algn="ctr">
              <a:defRPr sz="24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3293"/>
            <a:ext cx="10515600" cy="519367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6176" y="6602630"/>
            <a:ext cx="1351895" cy="246221"/>
          </a:xfrm>
        </p:spPr>
        <p:txBody>
          <a:bodyPr/>
          <a:lstStyle>
            <a:lvl1pPr>
              <a:defRPr sz="1000"/>
            </a:lvl1pPr>
          </a:lstStyle>
          <a:p>
            <a:fld id="{72312641-C9E8-475B-9831-8F1735D469E9}" type="datetimeFigureOut">
              <a:rPr lang="nl-NL" smtClean="0"/>
              <a:pPr/>
              <a:t>8-6-2022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1132" y="6602630"/>
            <a:ext cx="3163108" cy="255371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8908" y="6602630"/>
            <a:ext cx="1351895" cy="247167"/>
          </a:xfrm>
        </p:spPr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9525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5AC5A1-1E5E-4B37-B608-8D84A7456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8CED4D1-A769-4DE0-9F34-FBF6FE137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89A999-BC8B-494A-B0A3-7CDC86CE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72F3A3-FF23-49C9-A57A-BED57E7E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5D0DE1-E451-422D-A005-75BC3034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2107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63D64-61B9-4E49-87A9-BF3DA44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1BEE66-2C5D-4E8F-8FBD-45321A2BE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0F34DE2-B522-45BE-B49D-6B00FB67A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7B34DF9-ED99-4327-B0C9-4077D827A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CDA976-C696-4597-A90E-13DFC0F9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A319CBA-D831-48FB-8FFA-7511A1BDA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9659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EC805C-B826-4CBF-84B2-E03AA1DB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4B89ABE-F00E-497E-9133-D9708AB7D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4F3B88-EE72-4AB7-B705-56AC6C5E5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6C98288-C823-47A6-8C69-AD56E7CCA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0DDB1E8-7AFB-4DC3-993E-7AC030033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60A418E-BAB2-48CF-AA6B-647913C5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E3BA2D6-8220-43EC-B2D2-872BAF60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F928D0-BF96-40FA-8827-EA10BBF5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4936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355D33-727B-4AE0-B513-99442EB8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EF3F1A2-FFB8-4E11-B757-EC269C5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83F405-CCA8-4818-99D1-E7375066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D47CD8C-816C-4474-97F1-2FA4319EE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381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42300BA-2250-4471-AD9E-718FEA1D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2B4AB10-A88A-445D-BAA3-E81F2BAD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00DA355-7C51-40F9-B567-08158B2D0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6410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CB8F0C-83C4-4793-88E9-CDEF83F86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978CE6D-3E34-4B04-83FF-D0B2827E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911CB6A-F6BB-4810-8226-9A4573866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D42210-7675-4574-A43D-2A7A6C2C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5FA1877-FD19-45C0-966B-510A4158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6E51E74-C9CF-4AEE-A4AE-4B9E3A4AB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0408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3AF32EE-7093-4662-B988-5770DE18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72238CC-89B0-423C-A20B-D52849E4D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91133"/>
            <a:ext cx="10515600" cy="5085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0F5AD2C-BB7E-4307-8914-F1F6F6E12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2641-C9E8-475B-9831-8F1735D469E9}" type="datetimeFigureOut">
              <a:rPr lang="nl-NL" smtClean="0"/>
              <a:t>8-6-2022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245331B-C540-4035-9A31-5EDEFF6CB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4B1309-7E22-41D0-B729-1DC3123A7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5895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samenwerken.pleio.nl/groups/view/1fde4814-ec84-49bd-a67a-935eb712e7a2/notificatieservice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hyperlink" Target="https://github.com/VNG-Realisatie/NL-GOV-profile-for-CloudEvents/blob/main/NL-GOV-Guideline-for-CloudEvents-HTTP.md" TargetMode="External"/><Relationship Id="rId3" Type="http://schemas.openxmlformats.org/officeDocument/2006/relationships/hyperlink" Target="https://vng-realisatie.github.io/NL-GOV-profile-for-CloudEvents/" TargetMode="External"/><Relationship Id="rId7" Type="http://schemas.openxmlformats.org/officeDocument/2006/relationships/hyperlink" Target="https://github.com/VNG-Realisatie/notificatieservices/blob/main/docs/Achtergrond-documentatie/20211223_Waarom_Notificeren.pdf" TargetMode="External"/><Relationship Id="rId12" Type="http://schemas.openxmlformats.org/officeDocument/2006/relationships/hyperlink" Target="https://github.com/VNG-Realisatie/NL-GOV-profile-for-CloudEvents/blob/main/NL-GOV-Guideline-for-CloudEvents-Webhook.m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ithub.com/VNG-Realisatie/notificatieservices/blob/main/docs/Achtergrond-documentatie/20211223_Introductie_van_Notificeren.pdf" TargetMode="External"/><Relationship Id="rId11" Type="http://schemas.openxmlformats.org/officeDocument/2006/relationships/hyperlink" Target="https://vng-realisatie.github.io/notificatieservices/" TargetMode="External"/><Relationship Id="rId5" Type="http://schemas.openxmlformats.org/officeDocument/2006/relationships/hyperlink" Target="https://github.com/VNG-Realisatie/notificatieservices/blob/main/docs/Achtergrond-documentatie/20211223_Randvoorwaarden_Notificeren.pdf" TargetMode="External"/><Relationship Id="rId15" Type="http://schemas.openxmlformats.org/officeDocument/2006/relationships/hyperlink" Target="https://github.com/VNG-Realisatie/notificatieservices/blob/main/docs/Achtergrond-documentatie/Notificeren-Bijlage-Architectuur.v0.2.pdf" TargetMode="External"/><Relationship Id="rId10" Type="http://schemas.openxmlformats.org/officeDocument/2006/relationships/hyperlink" Target="https://github.com/VNG-Realisatie/notificatieservices" TargetMode="External"/><Relationship Id="rId4" Type="http://schemas.openxmlformats.org/officeDocument/2006/relationships/hyperlink" Target="https://github.com/VNG-Realisatie/NL-GOV-profile-for-CloudEvents/blob/main/NL-GOV-Guideline-for-CloudEvents-JSON.md" TargetMode="External"/><Relationship Id="rId9" Type="http://schemas.openxmlformats.org/officeDocument/2006/relationships/hyperlink" Target="https://github.com/vng-realisatie/NL-GOV-profile-for-CloudEvents/" TargetMode="External"/><Relationship Id="rId14" Type="http://schemas.openxmlformats.org/officeDocument/2006/relationships/hyperlink" Target="https://github.com/VNG-Realisatie/notificatieservices/blob/main/docs/Achtergrond-documentatie/Gebeurtenistypes%20definieren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kstvak 6">
            <a:extLst>
              <a:ext uri="{FF2B5EF4-FFF2-40B4-BE49-F238E27FC236}">
                <a16:creationId xmlns:a16="http://schemas.microsoft.com/office/drawing/2014/main" id="{1A2263E2-6AC3-AB4B-A492-09216144FA62}"/>
              </a:ext>
            </a:extLst>
          </p:cNvPr>
          <p:cNvSpPr txBox="1"/>
          <p:nvPr/>
        </p:nvSpPr>
        <p:spPr>
          <a:xfrm>
            <a:off x="10553939" y="6504836"/>
            <a:ext cx="15744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err="1"/>
              <a:t>Unsplash</a:t>
            </a:r>
            <a:r>
              <a:rPr lang="nl-NL" sz="1000"/>
              <a:t> © </a:t>
            </a:r>
            <a:r>
              <a:rPr lang="nl-NL" sz="1000" err="1"/>
              <a:t>Jeal</a:t>
            </a:r>
            <a:r>
              <a:rPr lang="nl-NL" sz="1000"/>
              <a:t> </a:t>
            </a:r>
            <a:r>
              <a:rPr lang="nl-NL" sz="1000" err="1"/>
              <a:t>Rodriquez</a:t>
            </a:r>
            <a:endParaRPr lang="nl-NL" sz="1000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D379F8D-CF58-4F2A-BB4B-384E03D3B723}"/>
              </a:ext>
            </a:extLst>
          </p:cNvPr>
          <p:cNvSpPr/>
          <p:nvPr/>
        </p:nvSpPr>
        <p:spPr>
          <a:xfrm>
            <a:off x="1775901" y="319506"/>
            <a:ext cx="8710183" cy="213108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E6D81C-4863-421D-9747-F029E6F89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768" y="260831"/>
            <a:ext cx="10570464" cy="959850"/>
          </a:xfrm>
        </p:spPr>
        <p:txBody>
          <a:bodyPr>
            <a:normAutofit fontScale="90000"/>
          </a:bodyPr>
          <a:lstStyle/>
          <a:p>
            <a:r>
              <a:rPr lang="nl-NL" sz="2000"/>
              <a:t> </a:t>
            </a:r>
            <a:br>
              <a:rPr lang="nl-NL" sz="4400"/>
            </a:br>
            <a:r>
              <a:rPr lang="nl-NL" sz="5400" b="1"/>
              <a:t>Notificatie Services</a:t>
            </a: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731D272-C428-42F4-90B2-BF60FAB2D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5901" y="1394687"/>
            <a:ext cx="8710183" cy="959850"/>
          </a:xfrm>
        </p:spPr>
        <p:txBody>
          <a:bodyPr>
            <a:normAutofit/>
          </a:bodyPr>
          <a:lstStyle/>
          <a:p>
            <a:r>
              <a:rPr lang="nl-NL"/>
              <a:t>Community bijeenkomst</a:t>
            </a:r>
          </a:p>
          <a:p>
            <a:r>
              <a:rPr lang="nl-NL"/>
              <a:t>7 juni 2022</a:t>
            </a:r>
          </a:p>
        </p:txBody>
      </p:sp>
      <p:sp>
        <p:nvSpPr>
          <p:cNvPr id="7" name="Tekstvak 9">
            <a:extLst>
              <a:ext uri="{FF2B5EF4-FFF2-40B4-BE49-F238E27FC236}">
                <a16:creationId xmlns:a16="http://schemas.microsoft.com/office/drawing/2014/main" id="{760AC261-F628-2A43-9905-4C8AAAC78C84}"/>
              </a:ext>
            </a:extLst>
          </p:cNvPr>
          <p:cNvSpPr txBox="1"/>
          <p:nvPr/>
        </p:nvSpPr>
        <p:spPr>
          <a:xfrm>
            <a:off x="60385" y="6443280"/>
            <a:ext cx="1211714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nl-NL" sz="1400" dirty="0" err="1">
                <a:hlinkClick r:id="rId2"/>
              </a:rPr>
              <a:t>Pleio</a:t>
            </a:r>
            <a:r>
              <a:rPr lang="nl-NL" sz="1400" dirty="0">
                <a:hlinkClick r:id="rId2"/>
              </a:rPr>
              <a:t> website</a:t>
            </a:r>
            <a:endParaRPr lang="nl-NL" sz="1400" dirty="0"/>
          </a:p>
        </p:txBody>
      </p:sp>
      <p:pic>
        <p:nvPicPr>
          <p:cNvPr id="4" name="Picture 4" descr="A picture containing reptile, plant&#10;&#10;Description automatically generated">
            <a:extLst>
              <a:ext uri="{FF2B5EF4-FFF2-40B4-BE49-F238E27FC236}">
                <a16:creationId xmlns:a16="http://schemas.microsoft.com/office/drawing/2014/main" id="{FC4AEB50-A70C-8308-ED8A-C2D62C60F3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0" r="-200" b="17333"/>
          <a:stretch/>
        </p:blipFill>
        <p:spPr>
          <a:xfrm>
            <a:off x="4285423" y="2290968"/>
            <a:ext cx="3853072" cy="447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79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323F31-E71B-464B-8538-C68966AFF2F7}"/>
              </a:ext>
            </a:extLst>
          </p:cNvPr>
          <p:cNvSpPr/>
          <p:nvPr/>
        </p:nvSpPr>
        <p:spPr>
          <a:xfrm>
            <a:off x="361288" y="698248"/>
            <a:ext cx="4562987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hlinkClick r:id="rId3"/>
            <a:extLst>
              <a:ext uri="{FF2B5EF4-FFF2-40B4-BE49-F238E27FC236}">
                <a16:creationId xmlns:a16="http://schemas.microsoft.com/office/drawing/2014/main" id="{3201CE66-8B5E-6146-A82F-4FB3DCF05E43}"/>
              </a:ext>
            </a:extLst>
          </p:cNvPr>
          <p:cNvSpPr/>
          <p:nvPr/>
        </p:nvSpPr>
        <p:spPr>
          <a:xfrm>
            <a:off x="550358" y="1913393"/>
            <a:ext cx="1994535" cy="93535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Berichtstandaard</a:t>
            </a:r>
          </a:p>
        </p:txBody>
      </p:sp>
      <p:sp>
        <p:nvSpPr>
          <p:cNvPr id="9" name="Rectangle 8">
            <a:hlinkClick r:id="rId4"/>
            <a:extLst>
              <a:ext uri="{FF2B5EF4-FFF2-40B4-BE49-F238E27FC236}">
                <a16:creationId xmlns:a16="http://schemas.microsoft.com/office/drawing/2014/main" id="{CBFED6E7-E8D3-3B45-B4FA-BA44CC0C9F7F}"/>
              </a:ext>
            </a:extLst>
          </p:cNvPr>
          <p:cNvSpPr/>
          <p:nvPr/>
        </p:nvSpPr>
        <p:spPr>
          <a:xfrm>
            <a:off x="538630" y="303180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JSON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A21569-2731-F642-B27C-6AB8EA09388F}"/>
              </a:ext>
            </a:extLst>
          </p:cNvPr>
          <p:cNvSpPr/>
          <p:nvPr/>
        </p:nvSpPr>
        <p:spPr>
          <a:xfrm>
            <a:off x="5132070" y="698249"/>
            <a:ext cx="6690599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14">
            <a:hlinkClick r:id="rId5"/>
            <a:extLst>
              <a:ext uri="{FF2B5EF4-FFF2-40B4-BE49-F238E27FC236}">
                <a16:creationId xmlns:a16="http://schemas.microsoft.com/office/drawing/2014/main" id="{B9F572E6-E5B2-9141-86CB-326AB396E6E4}"/>
              </a:ext>
            </a:extLst>
          </p:cNvPr>
          <p:cNvSpPr/>
          <p:nvPr/>
        </p:nvSpPr>
        <p:spPr>
          <a:xfrm>
            <a:off x="5306377" y="3033604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Randvoorwaarden</a:t>
            </a:r>
          </a:p>
        </p:txBody>
      </p:sp>
      <p:sp>
        <p:nvSpPr>
          <p:cNvPr id="36" name="Rectangle 35">
            <a:hlinkClick r:id="rId6"/>
            <a:extLst>
              <a:ext uri="{FF2B5EF4-FFF2-40B4-BE49-F238E27FC236}">
                <a16:creationId xmlns:a16="http://schemas.microsoft.com/office/drawing/2014/main" id="{7069397F-8A41-214D-A84B-C0B86FD5A3B6}"/>
              </a:ext>
            </a:extLst>
          </p:cNvPr>
          <p:cNvSpPr/>
          <p:nvPr/>
        </p:nvSpPr>
        <p:spPr>
          <a:xfrm>
            <a:off x="5321140" y="1913370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Introductie</a:t>
            </a: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van notificeren</a:t>
            </a:r>
          </a:p>
        </p:txBody>
      </p:sp>
      <p:sp>
        <p:nvSpPr>
          <p:cNvPr id="37" name="Rectangle 36">
            <a:hlinkClick r:id="rId7"/>
            <a:extLst>
              <a:ext uri="{FF2B5EF4-FFF2-40B4-BE49-F238E27FC236}">
                <a16:creationId xmlns:a16="http://schemas.microsoft.com/office/drawing/2014/main" id="{A27CBBBD-5212-EF47-9E9D-BA6E4AB4AE1E}"/>
              </a:ext>
            </a:extLst>
          </p:cNvPr>
          <p:cNvSpPr/>
          <p:nvPr/>
        </p:nvSpPr>
        <p:spPr>
          <a:xfrm>
            <a:off x="7471018" y="1910043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Waarom</a:t>
            </a:r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3" name="Picture 85" descr="http://www.aanbiedingenvantv.nl/Images/FooterVinkje.gif">
            <a:extLst>
              <a:ext uri="{FF2B5EF4-FFF2-40B4-BE49-F238E27FC236}">
                <a16:creationId xmlns:a16="http://schemas.microsoft.com/office/drawing/2014/main" id="{23A26289-BA19-384E-BF95-08D8BFCFA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298" y="1781634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" name="Picture 85" descr="http://www.aanbiedingenvantv.nl/Images/FooterVinkje.gif">
            <a:extLst>
              <a:ext uri="{FF2B5EF4-FFF2-40B4-BE49-F238E27FC236}">
                <a16:creationId xmlns:a16="http://schemas.microsoft.com/office/drawing/2014/main" id="{42BE0C7E-2CF1-DE47-A5B4-AB447319D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418" y="1784850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" name="Picture 85" descr="http://www.aanbiedingenvantv.nl/Images/FooterVinkje.gif">
            <a:extLst>
              <a:ext uri="{FF2B5EF4-FFF2-40B4-BE49-F238E27FC236}">
                <a16:creationId xmlns:a16="http://schemas.microsoft.com/office/drawing/2014/main" id="{9A0861E3-29BA-7841-B024-7ADA610EA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507" y="290466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" name="Picture 85" descr="http://www.aanbiedingenvantv.nl/Images/FooterVinkje.gif">
            <a:extLst>
              <a:ext uri="{FF2B5EF4-FFF2-40B4-BE49-F238E27FC236}">
                <a16:creationId xmlns:a16="http://schemas.microsoft.com/office/drawing/2014/main" id="{0D3E3D86-5B8C-414D-907B-E8B538DEB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551" y="2910139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3DCC05-3295-5344-96B4-B6383FED06DD}"/>
              </a:ext>
            </a:extLst>
          </p:cNvPr>
          <p:cNvSpPr txBox="1"/>
          <p:nvPr/>
        </p:nvSpPr>
        <p:spPr>
          <a:xfrm>
            <a:off x="5226367" y="785459"/>
            <a:ext cx="19059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2</a:t>
            </a:r>
          </a:p>
          <a:p>
            <a:r>
              <a:rPr lang="en-NL"/>
              <a:t>Notificatieservices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9471450-DC9F-8344-A7D5-6782648D7ADF}"/>
              </a:ext>
            </a:extLst>
          </p:cNvPr>
          <p:cNvSpPr txBox="1"/>
          <p:nvPr/>
        </p:nvSpPr>
        <p:spPr>
          <a:xfrm>
            <a:off x="480852" y="822054"/>
            <a:ext cx="31018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1</a:t>
            </a:r>
          </a:p>
          <a:p>
            <a:r>
              <a:rPr lang="en-NL"/>
              <a:t>NL GOV profile for CloudEvents</a:t>
            </a:r>
          </a:p>
        </p:txBody>
      </p:sp>
      <p:sp>
        <p:nvSpPr>
          <p:cNvPr id="21" name="Rectangle 20">
            <a:hlinkClick r:id="rId9"/>
            <a:extLst>
              <a:ext uri="{FF2B5EF4-FFF2-40B4-BE49-F238E27FC236}">
                <a16:creationId xmlns:a16="http://schemas.microsoft.com/office/drawing/2014/main" id="{DF2EC5A6-79BA-0A45-A41A-AF192A92DF1B}"/>
              </a:ext>
            </a:extLst>
          </p:cNvPr>
          <p:cNvSpPr/>
          <p:nvPr/>
        </p:nvSpPr>
        <p:spPr>
          <a:xfrm>
            <a:off x="550358" y="1406829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6" name="Rectangle 55">
            <a:hlinkClick r:id="rId3"/>
            <a:extLst>
              <a:ext uri="{FF2B5EF4-FFF2-40B4-BE49-F238E27FC236}">
                <a16:creationId xmlns:a16="http://schemas.microsoft.com/office/drawing/2014/main" id="{69E71203-B2D7-F948-9926-499D02159CD0}"/>
              </a:ext>
            </a:extLst>
          </p:cNvPr>
          <p:cNvSpPr/>
          <p:nvPr/>
        </p:nvSpPr>
        <p:spPr>
          <a:xfrm>
            <a:off x="1901341" y="140342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7" name="Rectangle 56">
            <a:hlinkClick r:id="rId10"/>
            <a:extLst>
              <a:ext uri="{FF2B5EF4-FFF2-40B4-BE49-F238E27FC236}">
                <a16:creationId xmlns:a16="http://schemas.microsoft.com/office/drawing/2014/main" id="{D1C0F2C1-DE7F-B549-805C-71BCA6292598}"/>
              </a:ext>
            </a:extLst>
          </p:cNvPr>
          <p:cNvSpPr/>
          <p:nvPr/>
        </p:nvSpPr>
        <p:spPr>
          <a:xfrm>
            <a:off x="5323953" y="140825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8" name="Rectangle 57">
            <a:hlinkClick r:id="rId11"/>
            <a:extLst>
              <a:ext uri="{FF2B5EF4-FFF2-40B4-BE49-F238E27FC236}">
                <a16:creationId xmlns:a16="http://schemas.microsoft.com/office/drawing/2014/main" id="{0C5A05B1-7075-214C-9C31-264F71AA0CE5}"/>
              </a:ext>
            </a:extLst>
          </p:cNvPr>
          <p:cNvSpPr/>
          <p:nvPr/>
        </p:nvSpPr>
        <p:spPr>
          <a:xfrm>
            <a:off x="6674936" y="1404845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9" name="Rectangle 58">
            <a:hlinkClick r:id="rId12"/>
            <a:extLst>
              <a:ext uri="{FF2B5EF4-FFF2-40B4-BE49-F238E27FC236}">
                <a16:creationId xmlns:a16="http://schemas.microsoft.com/office/drawing/2014/main" id="{DEA85213-F3A7-3D49-93F8-F2972769F120}"/>
              </a:ext>
            </a:extLst>
          </p:cNvPr>
          <p:cNvSpPr/>
          <p:nvPr/>
        </p:nvSpPr>
        <p:spPr>
          <a:xfrm>
            <a:off x="547544" y="430136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Webhooks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tangle 59">
            <a:hlinkClick r:id="rId13"/>
            <a:extLst>
              <a:ext uri="{FF2B5EF4-FFF2-40B4-BE49-F238E27FC236}">
                <a16:creationId xmlns:a16="http://schemas.microsoft.com/office/drawing/2014/main" id="{67160DF9-BFD5-2E48-A938-F895A85FB1ED}"/>
              </a:ext>
            </a:extLst>
          </p:cNvPr>
          <p:cNvSpPr/>
          <p:nvPr/>
        </p:nvSpPr>
        <p:spPr>
          <a:xfrm>
            <a:off x="547544" y="366658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HTTP</a:t>
            </a:r>
          </a:p>
        </p:txBody>
      </p:sp>
      <p:pic>
        <p:nvPicPr>
          <p:cNvPr id="63" name="Picture 85" descr="http://www.aanbiedingenvantv.nl/Images/FooterVinkje.gif">
            <a:extLst>
              <a:ext uri="{FF2B5EF4-FFF2-40B4-BE49-F238E27FC236}">
                <a16:creationId xmlns:a16="http://schemas.microsoft.com/office/drawing/2014/main" id="{18467C9F-58F0-E64C-AF0B-CCB0564E3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326" y="3534600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Picture 85" descr="http://www.aanbiedingenvantv.nl/Images/FooterVinkje.gif">
            <a:extLst>
              <a:ext uri="{FF2B5EF4-FFF2-40B4-BE49-F238E27FC236}">
                <a16:creationId xmlns:a16="http://schemas.microsoft.com/office/drawing/2014/main" id="{E55D80B6-0F7C-B846-A497-D6B6296A3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008" y="1788537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" name="Picture 85" descr="http://www.aanbiedingenvantv.nl/Images/FooterVinkje.gif">
            <a:extLst>
              <a:ext uri="{FF2B5EF4-FFF2-40B4-BE49-F238E27FC236}">
                <a16:creationId xmlns:a16="http://schemas.microsoft.com/office/drawing/2014/main" id="{B3E4573F-E9F8-2644-B083-4F4FE519A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590" y="4133041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" name="Title 19">
            <a:extLst>
              <a:ext uri="{FF2B5EF4-FFF2-40B4-BE49-F238E27FC236}">
                <a16:creationId xmlns:a16="http://schemas.microsoft.com/office/drawing/2014/main" id="{B50CF372-435C-484E-B86C-E9A721BBB11F}"/>
              </a:ext>
            </a:extLst>
          </p:cNvPr>
          <p:cNvSpPr txBox="1">
            <a:spLocks/>
          </p:cNvSpPr>
          <p:nvPr/>
        </p:nvSpPr>
        <p:spPr>
          <a:xfrm>
            <a:off x="128708" y="95719"/>
            <a:ext cx="11934583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Resultaten / Deliverables</a:t>
            </a:r>
          </a:p>
        </p:txBody>
      </p:sp>
      <p:sp>
        <p:nvSpPr>
          <p:cNvPr id="72" name="Rectangle 71">
            <a:hlinkClick r:id="rId14"/>
            <a:extLst>
              <a:ext uri="{FF2B5EF4-FFF2-40B4-BE49-F238E27FC236}">
                <a16:creationId xmlns:a16="http://schemas.microsoft.com/office/drawing/2014/main" id="{C7BFB718-FC01-3046-357C-02D16540F6D7}"/>
              </a:ext>
            </a:extLst>
          </p:cNvPr>
          <p:cNvSpPr/>
          <p:nvPr/>
        </p:nvSpPr>
        <p:spPr>
          <a:xfrm>
            <a:off x="5306377" y="4160938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</a:t>
            </a:r>
            <a:r>
              <a:rPr lang="en-NL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NL" sz="1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defini</a:t>
            </a:r>
            <a:r>
              <a:rPr lang="nl-NL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ë</a:t>
            </a:r>
            <a:r>
              <a:rPr lang="en-NL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 </a:t>
            </a:r>
            <a:r>
              <a:rPr lang="en-NL" sz="1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gebeurtenissen</a:t>
            </a:r>
            <a:endParaRPr lang="en-NL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1" name="Picture 85" descr="http://www.aanbiedingenvantv.nl/Images/FooterVinkje.gif">
            <a:extLst>
              <a:ext uri="{FF2B5EF4-FFF2-40B4-BE49-F238E27FC236}">
                <a16:creationId xmlns:a16="http://schemas.microsoft.com/office/drawing/2014/main" id="{2B36A340-12F4-447C-F6EC-31017391B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507" y="4032001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" name="Rectangle 91">
            <a:extLst>
              <a:ext uri="{FF2B5EF4-FFF2-40B4-BE49-F238E27FC236}">
                <a16:creationId xmlns:a16="http://schemas.microsoft.com/office/drawing/2014/main" id="{0E17BB56-13E3-6569-40EB-A26D530AE00F}"/>
              </a:ext>
            </a:extLst>
          </p:cNvPr>
          <p:cNvSpPr/>
          <p:nvPr/>
        </p:nvSpPr>
        <p:spPr>
          <a:xfrm>
            <a:off x="7491343" y="3034961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Transitiescenario's</a:t>
            </a:r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3" name="Picture 85" descr="http://www.aanbiedingenvantv.nl/Images/FooterVinkje.gif">
            <a:extLst>
              <a:ext uri="{FF2B5EF4-FFF2-40B4-BE49-F238E27FC236}">
                <a16:creationId xmlns:a16="http://schemas.microsoft.com/office/drawing/2014/main" id="{FEE2C31F-96DB-CCDE-510F-839BEA329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6473" y="2906024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4" name="Rectangle 93">
            <a:hlinkClick r:id="rId15"/>
            <a:extLst>
              <a:ext uri="{FF2B5EF4-FFF2-40B4-BE49-F238E27FC236}">
                <a16:creationId xmlns:a16="http://schemas.microsoft.com/office/drawing/2014/main" id="{D135BA9F-296B-585C-127A-1A756F495104}"/>
              </a:ext>
            </a:extLst>
          </p:cNvPr>
          <p:cNvSpPr/>
          <p:nvPr/>
        </p:nvSpPr>
        <p:spPr>
          <a:xfrm>
            <a:off x="9634158" y="1908525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Architectuur</a:t>
            </a:r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5" name="Picture 85" descr="http://www.aanbiedingenvantv.nl/Images/FooterVinkje.gif">
            <a:extLst>
              <a:ext uri="{FF2B5EF4-FFF2-40B4-BE49-F238E27FC236}">
                <a16:creationId xmlns:a16="http://schemas.microsoft.com/office/drawing/2014/main" id="{84BBBA77-4AC1-7C0F-4117-CF6FB757A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3079" y="1781634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AD8C8E-2FE2-5592-2670-377976BCB3E8}"/>
              </a:ext>
            </a:extLst>
          </p:cNvPr>
          <p:cNvSpPr/>
          <p:nvPr/>
        </p:nvSpPr>
        <p:spPr>
          <a:xfrm>
            <a:off x="7484703" y="4169220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NL" sz="1400" dirty="0" err="1">
                <a:solidFill>
                  <a:schemeClr val="tx1"/>
                </a:solidFill>
                <a:latin typeface="Calibri"/>
                <a:cs typeface="Calibri"/>
              </a:rPr>
              <a:t>Animatiefilmpje</a:t>
            </a:r>
            <a:endParaRPr lang="en-US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pic>
        <p:nvPicPr>
          <p:cNvPr id="6" name="Picture 85" descr="http://www.aanbiedingenvantv.nl/Images/FooterVinkje.gif">
            <a:extLst>
              <a:ext uri="{FF2B5EF4-FFF2-40B4-BE49-F238E27FC236}">
                <a16:creationId xmlns:a16="http://schemas.microsoft.com/office/drawing/2014/main" id="{685DD804-044B-A604-3417-71A8AE868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9833" y="4040283"/>
            <a:ext cx="311228" cy="33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8035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B95561D-1B08-AAB8-6D78-6BA4124FACCC}"/>
              </a:ext>
            </a:extLst>
          </p:cNvPr>
          <p:cNvSpPr/>
          <p:nvPr/>
        </p:nvSpPr>
        <p:spPr>
          <a:xfrm>
            <a:off x="519266" y="584649"/>
            <a:ext cx="4779831" cy="585420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93A31B-749B-B743-A21F-7E500245AB39}"/>
              </a:ext>
            </a:extLst>
          </p:cNvPr>
          <p:cNvSpPr/>
          <p:nvPr/>
        </p:nvSpPr>
        <p:spPr>
          <a:xfrm>
            <a:off x="6500630" y="571163"/>
            <a:ext cx="4638220" cy="585421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95D184-AB26-8C43-8ABB-7054CBB3FB81}"/>
              </a:ext>
            </a:extLst>
          </p:cNvPr>
          <p:cNvSpPr txBox="1"/>
          <p:nvPr/>
        </p:nvSpPr>
        <p:spPr>
          <a:xfrm>
            <a:off x="6498983" y="14371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/>
              <a:t>Github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16ECA2-A763-E146-A0B9-7729A0F8231B}"/>
              </a:ext>
            </a:extLst>
          </p:cNvPr>
          <p:cNvSpPr txBox="1"/>
          <p:nvPr/>
        </p:nvSpPr>
        <p:spPr>
          <a:xfrm>
            <a:off x="460248" y="17068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/>
              <a:t>Pleio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E9D24AC-7576-56A6-8661-35913D612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948" y="654681"/>
            <a:ext cx="4590881" cy="5703733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91D9EE1A-CAF4-552B-C7DC-C077926BF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623" y="670289"/>
            <a:ext cx="3531780" cy="548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403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F7E8FFA4-C6C9-BC40-B568-3E910EE3E9B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53"/>
          <a:stretch/>
        </p:blipFill>
        <p:spPr>
          <a:xfrm>
            <a:off x="10096" y="-2"/>
            <a:ext cx="12167235" cy="685800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CB0535A-9F87-6C48-823E-62FD1BF36DE1}"/>
              </a:ext>
            </a:extLst>
          </p:cNvPr>
          <p:cNvSpPr/>
          <p:nvPr/>
        </p:nvSpPr>
        <p:spPr>
          <a:xfrm>
            <a:off x="513789" y="5519437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‘Seintje’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A4B0174-8AC0-854C-9BB0-AFF225264CDB}"/>
              </a:ext>
            </a:extLst>
          </p:cNvPr>
          <p:cNvSpPr/>
          <p:nvPr/>
        </p:nvSpPr>
        <p:spPr>
          <a:xfrm>
            <a:off x="513789" y="4638565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Gegevensmutatie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9F14592-92D7-F143-A629-A07375C338F2}"/>
              </a:ext>
            </a:extLst>
          </p:cNvPr>
          <p:cNvSpPr/>
          <p:nvPr/>
        </p:nvSpPr>
        <p:spPr>
          <a:xfrm>
            <a:off x="513789" y="2866916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Gegevensmutatie </a:t>
            </a:r>
          </a:p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 Aanleiding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229BC91-D147-684B-81D0-C5B2E679FE21}"/>
              </a:ext>
            </a:extLst>
          </p:cNvPr>
          <p:cNvSpPr/>
          <p:nvPr/>
        </p:nvSpPr>
        <p:spPr>
          <a:xfrm>
            <a:off x="513789" y="1986044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Gebeurtenis + gegevens</a:t>
            </a:r>
          </a:p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(Informatierijk)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C34B5A-E0E9-8749-8873-7FB3F479ED05}"/>
              </a:ext>
            </a:extLst>
          </p:cNvPr>
          <p:cNvSpPr/>
          <p:nvPr/>
        </p:nvSpPr>
        <p:spPr>
          <a:xfrm>
            <a:off x="3360823" y="1105172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Opnemen van gebeurtenissen in registratie / Bevraging mogelijk maken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0E56CC-85C6-C04E-93AB-09145D4A0BA7}"/>
              </a:ext>
            </a:extLst>
          </p:cNvPr>
          <p:cNvSpPr/>
          <p:nvPr/>
        </p:nvSpPr>
        <p:spPr>
          <a:xfrm>
            <a:off x="513789" y="1105172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Gebeurtenis + identificatie</a:t>
            </a:r>
          </a:p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(Informatiearm)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06BB4AA-69A6-8E4A-AC2E-CDDFF3AB8CDF}"/>
              </a:ext>
            </a:extLst>
          </p:cNvPr>
          <p:cNvSpPr/>
          <p:nvPr/>
        </p:nvSpPr>
        <p:spPr>
          <a:xfrm>
            <a:off x="513633" y="6401880"/>
            <a:ext cx="2735176" cy="369332"/>
          </a:xfrm>
          <a:prstGeom prst="rect">
            <a:avLst/>
          </a:prstGeom>
          <a:solidFill>
            <a:srgbClr val="F6EAD6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Soort notificatie</a:t>
            </a:r>
          </a:p>
        </p:txBody>
      </p:sp>
      <p:sp>
        <p:nvSpPr>
          <p:cNvPr id="37" name="Up Arrow 36">
            <a:extLst>
              <a:ext uri="{FF2B5EF4-FFF2-40B4-BE49-F238E27FC236}">
                <a16:creationId xmlns:a16="http://schemas.microsoft.com/office/drawing/2014/main" id="{FF51866D-E8BD-5A4C-89F1-9575FE7D3C01}"/>
              </a:ext>
            </a:extLst>
          </p:cNvPr>
          <p:cNvSpPr/>
          <p:nvPr/>
        </p:nvSpPr>
        <p:spPr>
          <a:xfrm>
            <a:off x="2767060" y="6032610"/>
            <a:ext cx="365760" cy="590505"/>
          </a:xfrm>
          <a:prstGeom prst="upArrow">
            <a:avLst/>
          </a:prstGeom>
          <a:solidFill>
            <a:srgbClr val="F6EAD6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Title 19">
            <a:extLst>
              <a:ext uri="{FF2B5EF4-FFF2-40B4-BE49-F238E27FC236}">
                <a16:creationId xmlns:a16="http://schemas.microsoft.com/office/drawing/2014/main" id="{1C94BF76-6301-454E-ABB4-FAC5C8FBF22F}"/>
              </a:ext>
            </a:extLst>
          </p:cNvPr>
          <p:cNvSpPr txBox="1">
            <a:spLocks/>
          </p:cNvSpPr>
          <p:nvPr/>
        </p:nvSpPr>
        <p:spPr>
          <a:xfrm>
            <a:off x="118872" y="76293"/>
            <a:ext cx="11934583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Transitie: gegevensgericht naar gebeurtenisgericht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DC54328-9027-1147-9616-A1A96A567CB0}"/>
              </a:ext>
            </a:extLst>
          </p:cNvPr>
          <p:cNvSpPr/>
          <p:nvPr/>
        </p:nvSpPr>
        <p:spPr>
          <a:xfrm>
            <a:off x="6220596" y="1105172"/>
            <a:ext cx="2735176" cy="804672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CEC05CA-6402-8947-8836-7DD10C2998B1}"/>
              </a:ext>
            </a:extLst>
          </p:cNvPr>
          <p:cNvSpPr/>
          <p:nvPr/>
        </p:nvSpPr>
        <p:spPr>
          <a:xfrm>
            <a:off x="9080369" y="1105172"/>
            <a:ext cx="2735176" cy="804672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0CF9F6A-9BD6-034B-B491-AD0F87326FC4}"/>
              </a:ext>
            </a:extLst>
          </p:cNvPr>
          <p:cNvSpPr/>
          <p:nvPr/>
        </p:nvSpPr>
        <p:spPr>
          <a:xfrm>
            <a:off x="3360823" y="1986044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Opnemen van gebeurtenissen in registratie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EFFC2A9-F2A8-C94F-9EE2-0A55E8D23144}"/>
              </a:ext>
            </a:extLst>
          </p:cNvPr>
          <p:cNvSpPr/>
          <p:nvPr/>
        </p:nvSpPr>
        <p:spPr>
          <a:xfrm>
            <a:off x="6220596" y="1986044"/>
            <a:ext cx="2735176" cy="804672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6A64A49-5736-004C-B2CE-1876DEB68267}"/>
              </a:ext>
            </a:extLst>
          </p:cNvPr>
          <p:cNvSpPr/>
          <p:nvPr/>
        </p:nvSpPr>
        <p:spPr>
          <a:xfrm>
            <a:off x="9080369" y="1986044"/>
            <a:ext cx="2735176" cy="804672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6D2F4B2-858F-F84E-B7BA-641CCD0BC821}"/>
              </a:ext>
            </a:extLst>
          </p:cNvPr>
          <p:cNvSpPr/>
          <p:nvPr/>
        </p:nvSpPr>
        <p:spPr>
          <a:xfrm>
            <a:off x="3360823" y="2866916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Opnemen van aanleiding in registratie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5D5C896-4750-6346-81E6-8CBFB76C91FA}"/>
              </a:ext>
            </a:extLst>
          </p:cNvPr>
          <p:cNvSpPr/>
          <p:nvPr/>
        </p:nvSpPr>
        <p:spPr>
          <a:xfrm>
            <a:off x="6220596" y="2866916"/>
            <a:ext cx="2735176" cy="804672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8BCEB64-7E4B-C74D-BAE8-51735FA14667}"/>
              </a:ext>
            </a:extLst>
          </p:cNvPr>
          <p:cNvSpPr/>
          <p:nvPr/>
        </p:nvSpPr>
        <p:spPr>
          <a:xfrm>
            <a:off x="9080369" y="2866916"/>
            <a:ext cx="2735176" cy="804672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31F293A-6CDD-B34E-A85D-C212ABA472D8}"/>
              </a:ext>
            </a:extLst>
          </p:cNvPr>
          <p:cNvSpPr/>
          <p:nvPr/>
        </p:nvSpPr>
        <p:spPr>
          <a:xfrm>
            <a:off x="3360823" y="4638565"/>
            <a:ext cx="2735176" cy="804672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28DD0BB-C050-0049-9185-C7F8B06357B2}"/>
              </a:ext>
            </a:extLst>
          </p:cNvPr>
          <p:cNvSpPr/>
          <p:nvPr/>
        </p:nvSpPr>
        <p:spPr>
          <a:xfrm>
            <a:off x="6220596" y="4638565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Gegevensmutatie als CloudEvent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AEEFEE5-9C9F-FE47-A41D-CACB2D02C6D2}"/>
              </a:ext>
            </a:extLst>
          </p:cNvPr>
          <p:cNvSpPr/>
          <p:nvPr/>
        </p:nvSpPr>
        <p:spPr>
          <a:xfrm>
            <a:off x="9080369" y="4638565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Gegevensmutatie als CloudEvent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5F5AD16-3879-EB4E-9B5C-EB7F6BF3D3D9}"/>
              </a:ext>
            </a:extLst>
          </p:cNvPr>
          <p:cNvSpPr/>
          <p:nvPr/>
        </p:nvSpPr>
        <p:spPr>
          <a:xfrm>
            <a:off x="3360823" y="5519437"/>
            <a:ext cx="2735176" cy="804672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A110437-77D0-9B44-8B2E-5A21A8B3A410}"/>
              </a:ext>
            </a:extLst>
          </p:cNvPr>
          <p:cNvSpPr/>
          <p:nvPr/>
        </p:nvSpPr>
        <p:spPr>
          <a:xfrm>
            <a:off x="6220596" y="5519437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Gegevensmutatie vertalen naar CloudEvent</a:t>
            </a:r>
          </a:p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'object x gewijzigd'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E27F187-65F3-5B4C-9FB0-88489F70C7C8}"/>
              </a:ext>
            </a:extLst>
          </p:cNvPr>
          <p:cNvSpPr/>
          <p:nvPr/>
        </p:nvSpPr>
        <p:spPr>
          <a:xfrm>
            <a:off x="9080369" y="5519437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Gegevensmutatie vertalen naar CloudEvent</a:t>
            </a:r>
          </a:p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'object x gewijzigd'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9813EF4-E190-F74D-B48A-CCBB9DB78694}"/>
              </a:ext>
            </a:extLst>
          </p:cNvPr>
          <p:cNvSpPr/>
          <p:nvPr/>
        </p:nvSpPr>
        <p:spPr>
          <a:xfrm>
            <a:off x="3360823" y="634492"/>
            <a:ext cx="2735176" cy="369332"/>
          </a:xfrm>
          <a:prstGeom prst="rect">
            <a:avLst/>
          </a:prstGeom>
          <a:solidFill>
            <a:srgbClr val="F6EAD6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Bron-/basisregistratie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CE0B651-2A50-C147-AC12-4B10496EC49F}"/>
              </a:ext>
            </a:extLst>
          </p:cNvPr>
          <p:cNvSpPr/>
          <p:nvPr/>
        </p:nvSpPr>
        <p:spPr>
          <a:xfrm>
            <a:off x="6220596" y="635187"/>
            <a:ext cx="2735176" cy="369332"/>
          </a:xfrm>
          <a:prstGeom prst="rect">
            <a:avLst/>
          </a:prstGeom>
          <a:solidFill>
            <a:srgbClr val="F6EAD6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Makelaar / Intermediair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AC8DCB7-64B3-6B44-9FCF-4C0953814C61}"/>
              </a:ext>
            </a:extLst>
          </p:cNvPr>
          <p:cNvSpPr/>
          <p:nvPr/>
        </p:nvSpPr>
        <p:spPr>
          <a:xfrm>
            <a:off x="9080369" y="626422"/>
            <a:ext cx="2735176" cy="369332"/>
          </a:xfrm>
          <a:prstGeom prst="rect">
            <a:avLst/>
          </a:prstGeom>
          <a:solidFill>
            <a:srgbClr val="F6EAD6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Afnemer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E842AC3-2F3F-6941-B372-555458832726}"/>
              </a:ext>
            </a:extLst>
          </p:cNvPr>
          <p:cNvSpPr/>
          <p:nvPr/>
        </p:nvSpPr>
        <p:spPr>
          <a:xfrm>
            <a:off x="513633" y="3751812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Gegevensmutatie </a:t>
            </a:r>
          </a:p>
          <a:p>
            <a:pPr algn="ctr"/>
            <a:r>
              <a:rPr lang="en-NL" sz="1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 Afgeleide aanleiding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203A945-49BC-3E49-A782-F8E9D3AC58EC}"/>
              </a:ext>
            </a:extLst>
          </p:cNvPr>
          <p:cNvSpPr/>
          <p:nvPr/>
        </p:nvSpPr>
        <p:spPr>
          <a:xfrm>
            <a:off x="3360667" y="3751812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Aanleiding</a:t>
            </a:r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NL" sz="16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afleiden</a:t>
            </a:r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NL" sz="16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waar</a:t>
            </a:r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NL" sz="16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mogelijk</a:t>
            </a:r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76BCF95-3628-1C4C-862C-3FB4142AEEFB}"/>
              </a:ext>
            </a:extLst>
          </p:cNvPr>
          <p:cNvSpPr/>
          <p:nvPr/>
        </p:nvSpPr>
        <p:spPr>
          <a:xfrm>
            <a:off x="6220440" y="3751812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Aanleiding</a:t>
            </a:r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NL" sz="16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afleiden</a:t>
            </a:r>
            <a:endParaRPr lang="en-NL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NL" sz="16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waar</a:t>
            </a:r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NL" sz="16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mogelijk</a:t>
            </a:r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C7DB0D8-48A6-644D-B1A5-0AEAB8D9DD9A}"/>
              </a:ext>
            </a:extLst>
          </p:cNvPr>
          <p:cNvSpPr/>
          <p:nvPr/>
        </p:nvSpPr>
        <p:spPr>
          <a:xfrm>
            <a:off x="9080213" y="3751812"/>
            <a:ext cx="2735176" cy="804672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Aanleiding afleiden</a:t>
            </a:r>
          </a:p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(waar mogelijk)</a:t>
            </a: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0AD9ABAB-7029-BF43-9538-4F2E2F04F68D}"/>
              </a:ext>
            </a:extLst>
          </p:cNvPr>
          <p:cNvSpPr/>
          <p:nvPr/>
        </p:nvSpPr>
        <p:spPr>
          <a:xfrm>
            <a:off x="7842044" y="2543266"/>
            <a:ext cx="2447311" cy="1008028"/>
          </a:xfrm>
          <a:prstGeom prst="cloud">
            <a:avLst/>
          </a:prstGeom>
          <a:solidFill>
            <a:schemeClr val="bg1"/>
          </a:solidFill>
          <a:ln w="19050">
            <a:solidFill>
              <a:srgbClr val="FFC0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400">
                <a:latin typeface="Calibri" panose="020F0502020204030204" pitchFamily="34" charset="0"/>
                <a:cs typeface="Calibri" panose="020F0502020204030204" pitchFamily="34" charset="0"/>
              </a:rPr>
              <a:t>Soms verrijking van inhoud nodig</a:t>
            </a: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210579B3-32E0-5549-A417-3C2681F890E4}"/>
              </a:ext>
            </a:extLst>
          </p:cNvPr>
          <p:cNvSpPr/>
          <p:nvPr/>
        </p:nvSpPr>
        <p:spPr>
          <a:xfrm rot="10800000">
            <a:off x="8781061" y="3334978"/>
            <a:ext cx="473707" cy="2607174"/>
          </a:xfrm>
          <a:prstGeom prst="downArrow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C000"/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2" name="Tekstvak 6">
            <a:extLst>
              <a:ext uri="{FF2B5EF4-FFF2-40B4-BE49-F238E27FC236}">
                <a16:creationId xmlns:a16="http://schemas.microsoft.com/office/drawing/2014/main" id="{2E7D712E-2827-AB41-BB0A-942EF2060D04}"/>
              </a:ext>
            </a:extLst>
          </p:cNvPr>
          <p:cNvSpPr txBox="1"/>
          <p:nvPr/>
        </p:nvSpPr>
        <p:spPr>
          <a:xfrm>
            <a:off x="10444406" y="6611779"/>
            <a:ext cx="17475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00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Unsplash</a:t>
            </a:r>
            <a:r>
              <a:rPr lang="nl-NL" sz="1000">
                <a:solidFill>
                  <a:schemeClr val="tx1">
                    <a:lumMod val="65000"/>
                    <a:lumOff val="35000"/>
                  </a:schemeClr>
                </a:solidFill>
              </a:rPr>
              <a:t>, © </a:t>
            </a:r>
            <a:r>
              <a:rPr lang="nl-NL" sz="100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Pawel</a:t>
            </a:r>
            <a:r>
              <a:rPr lang="nl-NL" sz="10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nl-NL" sz="10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Czerwinski</a:t>
            </a:r>
            <a:endParaRPr lang="nl-NL" sz="1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429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7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6" grpId="0" animBg="1"/>
      <p:bldP spid="67" grpId="0" animBg="1"/>
      <p:bldP spid="68" grpId="0" animBg="1"/>
      <p:bldP spid="3" grpId="0" animBg="1"/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7C52A-7108-B15F-BDB1-8EDB4439A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H1/2022 van project Notificatie Services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E6F7E-1CB9-112C-26EF-96AB10FCA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NL"/>
          </a:p>
          <a:p>
            <a:pPr marL="0" indent="0">
              <a:buNone/>
            </a:pPr>
            <a:r>
              <a:rPr lang="nl-NL"/>
              <a:t>Focus activiteiten:</a:t>
            </a:r>
            <a:endParaRPr lang="nl-NL">
              <a:cs typeface="Calibri"/>
            </a:endParaRPr>
          </a:p>
          <a:p>
            <a:pPr lvl="1"/>
            <a:r>
              <a:rPr lang="nl-NL"/>
              <a:t>Duurzaamheid van de concept berichtstandaard toetsen</a:t>
            </a:r>
            <a:endParaRPr lang="nl-NL">
              <a:cs typeface="Calibri"/>
            </a:endParaRPr>
          </a:p>
          <a:p>
            <a:pPr lvl="1"/>
            <a:r>
              <a:rPr lang="nl-NL"/>
              <a:t>Projectresultaten onder de aandacht brengen bij bronhouders</a:t>
            </a:r>
            <a:endParaRPr lang="nl-NL">
              <a:cs typeface="Calibri"/>
            </a:endParaRPr>
          </a:p>
          <a:p>
            <a:pPr lvl="2"/>
            <a:r>
              <a:rPr lang="nl-NL"/>
              <a:t>Tactisch Stelseloverleg</a:t>
            </a:r>
            <a:endParaRPr lang="nl-NL">
              <a:cs typeface="Calibri"/>
            </a:endParaRPr>
          </a:p>
          <a:p>
            <a:pPr lvl="2"/>
            <a:r>
              <a:rPr lang="nl-NL"/>
              <a:t>Gebruikersoverleg Stelsel van Basisregistraties</a:t>
            </a:r>
            <a:endParaRPr lang="nl-NL">
              <a:cs typeface="Calibri"/>
            </a:endParaRPr>
          </a:p>
          <a:p>
            <a:pPr lvl="2"/>
            <a:r>
              <a:rPr lang="nl-NL">
                <a:cs typeface="Calibri"/>
              </a:rPr>
              <a:t>GDI Architecten</a:t>
            </a:r>
            <a:endParaRPr lang="nl-NL"/>
          </a:p>
          <a:p>
            <a:pPr lvl="1"/>
            <a:r>
              <a:rPr lang="nl-NL"/>
              <a:t>Handreiking opstellen voor het definiëren van gebeurtenissen</a:t>
            </a:r>
            <a:endParaRPr lang="nl-NL">
              <a:cs typeface="Calibri"/>
            </a:endParaRPr>
          </a:p>
          <a:p>
            <a:pPr lvl="1"/>
            <a:r>
              <a:rPr lang="nl-NL"/>
              <a:t>Beproeving van notificatiescenario’s met casuïstiek op landelijk en gemeentelijk niveau</a:t>
            </a:r>
            <a:endParaRPr lang="nl-NL">
              <a:cs typeface="Calibri"/>
            </a:endParaRPr>
          </a:p>
          <a:p>
            <a:pPr lvl="1"/>
            <a:r>
              <a:rPr lang="nl-NL"/>
              <a:t>Leerpunten en bevindingen van de beproevingen integreren in handreikingen en aanbevelingen</a:t>
            </a:r>
            <a:endParaRPr lang="nl-NL">
              <a:cs typeface="Calibri"/>
            </a:endParaRPr>
          </a:p>
          <a:p>
            <a:pPr lvl="1"/>
            <a:r>
              <a:rPr lang="nl-NL"/>
              <a:t>Borging</a:t>
            </a:r>
            <a:endParaRPr lang="nl-NL">
              <a:cs typeface="Calibri"/>
            </a:endParaRPr>
          </a:p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15687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FAA22-1F80-E418-AA06-17B2054F4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Handreiking gebeurtenistypen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54DE7-CEF8-7CE1-EBFC-68E4AB687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NL"/>
          </a:p>
          <a:p>
            <a:r>
              <a:rPr lang="nl-NL"/>
              <a:t>Handreiking definiëren van gebeurtenistypen is gereed</a:t>
            </a:r>
            <a:endParaRPr lang="nl-NL">
              <a:cs typeface="Calibri"/>
            </a:endParaRPr>
          </a:p>
          <a:p>
            <a:r>
              <a:rPr lang="nl-NL"/>
              <a:t>Input vanuit de beproevingen is instrumenteel gebleken in het vormen van deze handreiking</a:t>
            </a:r>
            <a:endParaRPr lang="nl-NL">
              <a:cs typeface="Calibri"/>
            </a:endParaRPr>
          </a:p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46520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A03EE-A238-E230-A1CB-5D1105011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Beproevingen [1/2]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62485-C004-8ED1-50F5-E8A617D08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endParaRPr lang="nl-NL"/>
          </a:p>
          <a:p>
            <a:r>
              <a:rPr lang="nl-NL"/>
              <a:t>Drietal beproevingen gedefinieerd met doelstelling het toetsen van casuïstiek rondom notificatiescenario’s om o.a. inzicht te verkrijgen in:</a:t>
            </a:r>
            <a:endParaRPr lang="nl-NL">
              <a:cs typeface="Calibri"/>
            </a:endParaRPr>
          </a:p>
          <a:p>
            <a:pPr lvl="1"/>
            <a:r>
              <a:rPr lang="nl-NL"/>
              <a:t>impact voor afnemers en bronhouders</a:t>
            </a:r>
            <a:endParaRPr lang="nl-NL">
              <a:cs typeface="Calibri"/>
            </a:endParaRPr>
          </a:p>
          <a:p>
            <a:pPr lvl="1"/>
            <a:r>
              <a:rPr lang="nl-NL"/>
              <a:t>eerste ervaringen opdoen met het notificeren en implementatieperspectieven binnen verschillende domeinen</a:t>
            </a:r>
            <a:endParaRPr lang="nl-NL">
              <a:cs typeface="Calibri"/>
            </a:endParaRPr>
          </a:p>
          <a:p>
            <a:pPr lvl="1"/>
            <a:r>
              <a:rPr lang="nl-NL"/>
              <a:t>verkrijgen van input / inzichten ter bijdrage aan de handreiking voor gebeurtenistypen</a:t>
            </a:r>
            <a:endParaRPr lang="nl-NL">
              <a:cs typeface="Calibri"/>
            </a:endParaRPr>
          </a:p>
          <a:p>
            <a:pPr lvl="1"/>
            <a:r>
              <a:rPr lang="nl-NL"/>
              <a:t>feedback op de notificatie standaard</a:t>
            </a:r>
            <a:endParaRPr lang="nl-NL">
              <a:cs typeface="Calibri"/>
            </a:endParaRPr>
          </a:p>
          <a:p>
            <a:r>
              <a:rPr lang="nl-NL"/>
              <a:t>Initieel beoogde uitvoeringen zijn (deels) gelukt</a:t>
            </a:r>
            <a:endParaRPr lang="nl-NL">
              <a:cs typeface="Calibri"/>
            </a:endParaRPr>
          </a:p>
          <a:p>
            <a:r>
              <a:rPr lang="nl-NL"/>
              <a:t>Resultaten en bevindingen worden vastgelegd in een evaluatierapport</a:t>
            </a:r>
            <a:endParaRPr lang="nl-NL">
              <a:cs typeface="Calibri"/>
            </a:endParaRPr>
          </a:p>
          <a:p>
            <a:r>
              <a:rPr lang="nl-NL"/>
              <a:t>Feedback wordt in de standaard en / of handreikingen verwerkt</a:t>
            </a:r>
            <a:endParaRPr lang="nl-NL">
              <a:cs typeface="Calibri"/>
            </a:endParaRPr>
          </a:p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7183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E89C7-34C4-E5EE-A3C3-80C3330BE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Beproevingen [2/2]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C6DD1-F75A-CFC0-3533-07B9478C0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endParaRPr lang="nl-NL"/>
          </a:p>
          <a:p>
            <a:r>
              <a:rPr lang="nl-NL"/>
              <a:t>Beproeving met scope: landelijk</a:t>
            </a:r>
            <a:endParaRPr lang="nl-NL">
              <a:cs typeface="Calibri"/>
            </a:endParaRPr>
          </a:p>
          <a:p>
            <a:pPr lvl="1"/>
            <a:r>
              <a:rPr lang="nl-NL"/>
              <a:t>Beproeving heeft met name geholpen met het verkrijgen van input / inzicht ter bijdrage aan de handreiking voor gebeurtenistypen</a:t>
            </a:r>
            <a:endParaRPr lang="nl-NL">
              <a:cs typeface="Calibri"/>
            </a:endParaRPr>
          </a:p>
          <a:p>
            <a:r>
              <a:rPr lang="nl-NL"/>
              <a:t>Beproeving met scope: gemeentelijk en regionaal</a:t>
            </a:r>
            <a:endParaRPr lang="nl-NL">
              <a:cs typeface="Calibri"/>
            </a:endParaRPr>
          </a:p>
          <a:p>
            <a:pPr lvl="1"/>
            <a:r>
              <a:rPr lang="nl-NL"/>
              <a:t>Sterke intergemeentelijke casuïstiek rondom notificaties in de keten rondom geboorte</a:t>
            </a:r>
            <a:endParaRPr lang="nl-NL">
              <a:cs typeface="Calibri"/>
            </a:endParaRPr>
          </a:p>
          <a:p>
            <a:pPr lvl="1"/>
            <a:r>
              <a:rPr lang="nl-NL"/>
              <a:t>Leverancier gericht op het implementeren van de standaard bij het realiseren van de software</a:t>
            </a:r>
            <a:endParaRPr lang="nl-NL">
              <a:cs typeface="Calibri"/>
            </a:endParaRPr>
          </a:p>
          <a:p>
            <a:pPr lvl="1"/>
            <a:r>
              <a:rPr lang="nl-NL"/>
              <a:t>Met name geholpen in de beeldvorming</a:t>
            </a:r>
            <a:endParaRPr lang="nl-NL">
              <a:cs typeface="Calibri"/>
            </a:endParaRPr>
          </a:p>
          <a:p>
            <a:r>
              <a:rPr lang="nl-NL"/>
              <a:t>Beproeving scope: gemeentelijk notificeren</a:t>
            </a:r>
            <a:endParaRPr lang="nl-NL">
              <a:cs typeface="Calibri"/>
            </a:endParaRPr>
          </a:p>
          <a:p>
            <a:pPr lvl="1"/>
            <a:r>
              <a:rPr lang="nl-NL"/>
              <a:t>Bestaande ZGW notificatie API herzien volgens de notificatie standaard</a:t>
            </a:r>
            <a:endParaRPr lang="nl-NL">
              <a:cs typeface="Calibri"/>
            </a:endParaRPr>
          </a:p>
          <a:p>
            <a:pPr lvl="1"/>
            <a:r>
              <a:rPr lang="nl-NL"/>
              <a:t>Uitwerking heeft een generieke notificatie API opgeleverd met potentie tot brede inzetbaarheid (niet enkel gemeentelijk)</a:t>
            </a:r>
            <a:endParaRPr lang="nl-NL">
              <a:cs typeface="Calibri"/>
            </a:endParaRPr>
          </a:p>
          <a:p>
            <a:pPr lvl="1"/>
            <a:r>
              <a:rPr lang="nl-NL"/>
              <a:t>Referentie implementatie is gerealiseerd</a:t>
            </a:r>
            <a:endParaRPr lang="nl-NL">
              <a:cs typeface="Calibri"/>
            </a:endParaRPr>
          </a:p>
          <a:p>
            <a:pPr lvl="1"/>
            <a:r>
              <a:rPr lang="nl-NL"/>
              <a:t>API-lab op 15-16 juni om hand-ons ervaringen op te doen</a:t>
            </a:r>
            <a:endParaRPr lang="nl-NL">
              <a:cs typeface="Calibri"/>
            </a:endParaRPr>
          </a:p>
          <a:p>
            <a:pPr marL="0" indent="0">
              <a:buNone/>
            </a:pPr>
            <a:endParaRPr lang="en-NL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78929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9C9-367A-C5F4-1BEB-772C6EB94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/>
              <a:t>Gemeentelijke Notificatie API-standaard en referentie implementatie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F1BCB-4604-52E3-7DEC-E3D7498C9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1133"/>
            <a:ext cx="5639602" cy="5085830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GB">
              <a:cs typeface="Calibri"/>
            </a:endParaRPr>
          </a:p>
          <a:p>
            <a:r>
              <a:rPr lang="en-GB">
                <a:cs typeface="Calibri"/>
              </a:rPr>
              <a:t>OAS </a:t>
            </a:r>
            <a:r>
              <a:rPr lang="en-GB" err="1">
                <a:cs typeface="Calibri"/>
              </a:rPr>
              <a:t>specificatie</a:t>
            </a:r>
            <a:r>
              <a:rPr lang="en-GB">
                <a:cs typeface="Calibri"/>
              </a:rPr>
              <a:t> </a:t>
            </a:r>
            <a:r>
              <a:rPr lang="en-GB" err="1">
                <a:cs typeface="Calibri"/>
              </a:rPr>
              <a:t>gemaakt</a:t>
            </a:r>
            <a:r>
              <a:rPr lang="en-GB">
                <a:cs typeface="Calibri"/>
              </a:rPr>
              <a:t> </a:t>
            </a:r>
            <a:r>
              <a:rPr lang="en-GB" err="1">
                <a:cs typeface="Calibri"/>
              </a:rPr>
              <a:t>vanuit</a:t>
            </a:r>
            <a:r>
              <a:rPr lang="en-GB">
                <a:cs typeface="Calibri"/>
              </a:rPr>
              <a:t> </a:t>
            </a:r>
            <a:r>
              <a:rPr lang="en-GB" err="1">
                <a:cs typeface="Calibri"/>
              </a:rPr>
              <a:t>berichtenstandaard</a:t>
            </a:r>
            <a:endParaRPr lang="en-GB">
              <a:cs typeface="Calibri"/>
            </a:endParaRPr>
          </a:p>
          <a:p>
            <a:endParaRPr lang="en-GB">
              <a:cs typeface="Calibri"/>
            </a:endParaRPr>
          </a:p>
          <a:p>
            <a:r>
              <a:rPr lang="nl-NL"/>
              <a:t>API-lab op 15-16 juni </a:t>
            </a:r>
            <a:r>
              <a:rPr lang="nl-NL">
                <a:ea typeface="+mn-lt"/>
                <a:cs typeface="+mn-lt"/>
              </a:rPr>
              <a:t>om hand-on ervaringen op te doen</a:t>
            </a:r>
            <a:endParaRPr lang="nl-NL">
              <a:cs typeface="Calibri"/>
            </a:endParaRPr>
          </a:p>
          <a:p>
            <a:endParaRPr lang="nl-NL">
              <a:cs typeface="Calibri"/>
            </a:endParaRPr>
          </a:p>
          <a:p>
            <a:r>
              <a:rPr lang="nl-NL">
                <a:cs typeface="Calibri"/>
              </a:rPr>
              <a:t>Mogelijkheid tot aanwezigheid bij demo donderdag 16 juni om 15:00 uur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56ABC13-A301-2105-D606-001CA056AE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344" y="998924"/>
            <a:ext cx="52959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6714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A5FF-9EFF-EF85-773A-71E5B7EF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Borging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DE6C6-6CF5-AB32-0358-9D4F84F9A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endParaRPr lang="nl-NL" b="1"/>
          </a:p>
          <a:p>
            <a:pPr marL="0" indent="0" algn="ctr">
              <a:buNone/>
            </a:pPr>
            <a:r>
              <a:rPr lang="nl-NL" b="1"/>
              <a:t>Borging notificatie services: van het minimaal in stand houden van de</a:t>
            </a:r>
            <a:endParaRPr lang="nl-NL" b="1">
              <a:cs typeface="Calibri"/>
            </a:endParaRPr>
          </a:p>
          <a:p>
            <a:pPr marL="0" indent="0" algn="ctr">
              <a:buNone/>
            </a:pPr>
            <a:r>
              <a:rPr lang="nl-NL" b="1"/>
              <a:t>kern-deliverables tot actieve doorontwikkeling na projecteinde.</a:t>
            </a:r>
            <a:endParaRPr lang="nl-NL" b="1">
              <a:cs typeface="Calibri"/>
            </a:endParaRPr>
          </a:p>
          <a:p>
            <a:endParaRPr lang="nl-NL"/>
          </a:p>
          <a:p>
            <a:r>
              <a:rPr lang="nl-NL"/>
              <a:t>Opname van standaard in Platform Stelsel van Basisregistraties, verwijzingen vanuit GEMMA Online, NORA, etc.</a:t>
            </a:r>
            <a:endParaRPr lang="nl-NL">
              <a:cs typeface="Calibri"/>
            </a:endParaRPr>
          </a:p>
          <a:p>
            <a:r>
              <a:rPr lang="nl-NL"/>
              <a:t>Vergevorderde verkenning over de mogelijkheden voor het onderbrengen van de resultaten bij </a:t>
            </a:r>
            <a:r>
              <a:rPr lang="nl-NL" err="1"/>
              <a:t>Logius</a:t>
            </a:r>
            <a:r>
              <a:rPr lang="nl-NL"/>
              <a:t>.</a:t>
            </a:r>
          </a:p>
          <a:p>
            <a:r>
              <a:rPr lang="nl-NL">
                <a:ea typeface="+mn-lt"/>
                <a:cs typeface="+mn-lt"/>
              </a:rPr>
              <a:t>VNG Realisatie gaat verder met de resultaten van de Gemeentelijke Notificatie API-standaard.</a:t>
            </a:r>
            <a:r>
              <a:rPr lang="nl-NL"/>
              <a:t> </a:t>
            </a:r>
            <a:endParaRPr lang="nl-NL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7100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5E621-7400-EDEB-2F6E-FB823B551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Activiteiten tot projecteinde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C8274-9344-CB53-C88E-77A3DA072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endParaRPr lang="nl-NL"/>
          </a:p>
          <a:p>
            <a:r>
              <a:rPr lang="nl-NL"/>
              <a:t>Activiteiten tot projecteinde (1 juli)</a:t>
            </a:r>
            <a:endParaRPr lang="nl-NL">
              <a:cs typeface="Calibri"/>
            </a:endParaRPr>
          </a:p>
          <a:p>
            <a:pPr lvl="1"/>
            <a:r>
              <a:rPr lang="nl-NL"/>
              <a:t>API-lab op 15-16 juni</a:t>
            </a:r>
            <a:endParaRPr lang="nl-NL">
              <a:cs typeface="Calibri"/>
            </a:endParaRPr>
          </a:p>
          <a:p>
            <a:pPr lvl="1"/>
            <a:r>
              <a:rPr lang="nl-NL"/>
              <a:t>Finaliseren van deliverables</a:t>
            </a:r>
            <a:endParaRPr lang="nl-NL">
              <a:cs typeface="Calibri"/>
            </a:endParaRPr>
          </a:p>
          <a:p>
            <a:pPr lvl="1"/>
            <a:r>
              <a:rPr lang="nl-NL"/>
              <a:t>Oplevering, borging en overdracht van deliverables</a:t>
            </a:r>
            <a:endParaRPr lang="nl-NL">
              <a:cs typeface="Calibri"/>
            </a:endParaRPr>
          </a:p>
          <a:p>
            <a:pPr lvl="1"/>
            <a:r>
              <a:rPr lang="nl-NL"/>
              <a:t>Projecteind handeling</a:t>
            </a:r>
            <a:endParaRPr lang="nl-NL">
              <a:cs typeface="Calibri"/>
            </a:endParaRPr>
          </a:p>
          <a:p>
            <a:endParaRPr lang="nl-NL"/>
          </a:p>
          <a:p>
            <a:r>
              <a:rPr lang="nl-NL"/>
              <a:t>(Voorzichtige) vooruitblik:</a:t>
            </a:r>
            <a:endParaRPr lang="nl-NL">
              <a:cs typeface="Calibri"/>
            </a:endParaRPr>
          </a:p>
          <a:p>
            <a:pPr lvl="1"/>
            <a:r>
              <a:rPr lang="nl-NL"/>
              <a:t>Notificatiestandaard is klaar voor eerste toepassing</a:t>
            </a:r>
            <a:endParaRPr lang="nl-NL">
              <a:cs typeface="Calibri"/>
            </a:endParaRPr>
          </a:p>
          <a:p>
            <a:pPr lvl="1"/>
            <a:r>
              <a:rPr lang="nl-NL"/>
              <a:t>Er bestaat inmiddels op meerdere plekken interesse tot gebruik</a:t>
            </a:r>
            <a:endParaRPr lang="nl-NL">
              <a:cs typeface="Calibri"/>
            </a:endParaRPr>
          </a:p>
          <a:p>
            <a:pPr lvl="1"/>
            <a:r>
              <a:rPr lang="nl-NL"/>
              <a:t>Toekomstige doorontwikkeling:</a:t>
            </a:r>
            <a:endParaRPr lang="nl-NL">
              <a:cs typeface="Calibri"/>
            </a:endParaRPr>
          </a:p>
          <a:p>
            <a:pPr lvl="2"/>
            <a:r>
              <a:rPr lang="nl-NL"/>
              <a:t>Uitbreiden, aanpassen en / of opnemen van aspecten/onderwerpen</a:t>
            </a:r>
            <a:endParaRPr lang="nl-NL">
              <a:cs typeface="Calibri"/>
            </a:endParaRPr>
          </a:p>
          <a:p>
            <a:pPr lvl="3"/>
            <a:r>
              <a:rPr lang="nl-NL"/>
              <a:t>Abonneren, …</a:t>
            </a:r>
            <a:endParaRPr lang="nl-NL">
              <a:cs typeface="Calibri"/>
            </a:endParaRPr>
          </a:p>
          <a:p>
            <a:pPr lvl="2"/>
            <a:r>
              <a:rPr lang="nl-NL"/>
              <a:t>Vaststelling (Forum Standaardisatie)</a:t>
            </a:r>
            <a:endParaRPr lang="nl-NL">
              <a:cs typeface="Calibri"/>
            </a:endParaRPr>
          </a:p>
          <a:p>
            <a:pPr marL="457200" lvl="1" indent="0">
              <a:buNone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16338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59689-2EB5-58C7-C02E-3B15B1BF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Animatiefilmpje introductie tot notificatie services</a:t>
            </a:r>
            <a:endParaRPr lang="en-NL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00356B8-3F2B-83CA-BFAC-8BF181DC5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917" y="1359013"/>
            <a:ext cx="10968166" cy="499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2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8FC7EF-F641-2243-8E41-A4E27967D4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" b="15866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8" name="Tekstvak 6">
            <a:extLst>
              <a:ext uri="{FF2B5EF4-FFF2-40B4-BE49-F238E27FC236}">
                <a16:creationId xmlns:a16="http://schemas.microsoft.com/office/drawing/2014/main" id="{69400DF2-0232-BB4D-8289-3932671D5228}"/>
              </a:ext>
            </a:extLst>
          </p:cNvPr>
          <p:cNvSpPr txBox="1"/>
          <p:nvPr/>
        </p:nvSpPr>
        <p:spPr>
          <a:xfrm>
            <a:off x="10574239" y="6547771"/>
            <a:ext cx="16033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err="1"/>
              <a:t>Unsplash</a:t>
            </a:r>
            <a:r>
              <a:rPr lang="nl-NL" sz="1000"/>
              <a:t>, © Wesley </a:t>
            </a:r>
            <a:r>
              <a:rPr lang="nl-NL" sz="1000" err="1"/>
              <a:t>Tingey</a:t>
            </a:r>
            <a:endParaRPr lang="nl-NL" sz="1000"/>
          </a:p>
        </p:txBody>
      </p:sp>
    </p:spTree>
    <p:extLst>
      <p:ext uri="{BB962C8B-B14F-4D97-AF65-F5344CB8AC3E}">
        <p14:creationId xmlns:p14="http://schemas.microsoft.com/office/powerpoint/2010/main" val="1690670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BEF92-50A7-D775-7EFC-5B176AE0B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Ten geleide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87AB3-4981-4811-8AF6-7D176AE44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  <a:p>
            <a:r>
              <a:rPr lang="nl-NL"/>
              <a:t>Doel van deze bijeenkomsten:</a:t>
            </a:r>
          </a:p>
          <a:p>
            <a:pPr lvl="1"/>
            <a:r>
              <a:rPr lang="nl-NL"/>
              <a:t>Informeren over de plannen en resultaten</a:t>
            </a:r>
          </a:p>
          <a:p>
            <a:pPr lvl="1"/>
            <a:r>
              <a:rPr lang="nl-NL"/>
              <a:t>In dialoog gaan en feedback ophalen</a:t>
            </a:r>
          </a:p>
          <a:p>
            <a:pPr lvl="1"/>
            <a:endParaRPr lang="nl-NL"/>
          </a:p>
          <a:p>
            <a:r>
              <a:rPr lang="nl-NL"/>
              <a:t>Voorgaande community bijeenkomsten:</a:t>
            </a:r>
          </a:p>
          <a:p>
            <a:pPr lvl="1"/>
            <a:r>
              <a:rPr lang="nl-NL"/>
              <a:t>23 apr,  10 jun, 8 jul, 9 sep, 11 nov, 27 jan</a:t>
            </a:r>
          </a:p>
          <a:p>
            <a:pPr marL="457200" lvl="1" indent="0">
              <a:buNone/>
            </a:pPr>
            <a:endParaRPr lang="nl-NL"/>
          </a:p>
          <a:p>
            <a:r>
              <a:rPr lang="nl-NL"/>
              <a:t>Laatste bijeenkomst georganiseerd door het project:</a:t>
            </a:r>
          </a:p>
          <a:p>
            <a:pPr lvl="1"/>
            <a:r>
              <a:rPr lang="nl-NL"/>
              <a:t>Informeren over de stand van zaken</a:t>
            </a:r>
          </a:p>
          <a:p>
            <a:pPr lvl="1"/>
            <a:r>
              <a:rPr lang="nl-NL"/>
              <a:t>(Voorzichtige) vooruitblik</a:t>
            </a:r>
          </a:p>
          <a:p>
            <a:pPr lvl="1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7880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B6F7E59-06C3-4A6B-8038-68F2B016D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3200" b="1"/>
              <a:t>Over project Notificatie Services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28EBBC5-5DFE-4958-886C-49EAEFF09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nl-NL" sz="2000" b="1"/>
              <a:t>Project uitgevoerd door VNG met subsidie uit ICM</a:t>
            </a:r>
            <a:r>
              <a:rPr lang="nl-NL" sz="2000"/>
              <a:t> /</a:t>
            </a:r>
            <a:r>
              <a:rPr lang="nl-NL" sz="2000" b="1"/>
              <a:t> Scope: </a:t>
            </a:r>
            <a:r>
              <a:rPr lang="nl-NL" sz="2000" err="1"/>
              <a:t>Overheidsbreed</a:t>
            </a:r>
            <a:endParaRPr lang="nl-NL" sz="2000"/>
          </a:p>
          <a:p>
            <a:pPr marL="0" indent="0">
              <a:lnSpc>
                <a:spcPct val="120000"/>
              </a:lnSpc>
              <a:buNone/>
            </a:pPr>
            <a:r>
              <a:rPr lang="nl-NL" sz="2000" b="1"/>
              <a:t>Aanleiding</a:t>
            </a:r>
            <a:endParaRPr lang="nl-NL" sz="2000"/>
          </a:p>
          <a:p>
            <a:pPr lvl="1">
              <a:lnSpc>
                <a:spcPct val="120000"/>
              </a:lnSpc>
            </a:pPr>
            <a:r>
              <a:rPr lang="nl-NL" sz="1800" i="1"/>
              <a:t>De aanleiding is dat overheidsorganisaties steeds meer samenwerken en gegevens uitwisselen en daardoor in toenemende mate behoefte hebben aan </a:t>
            </a:r>
            <a:r>
              <a:rPr lang="nl-NL" sz="1800" i="1">
                <a:solidFill>
                  <a:schemeClr val="accent2">
                    <a:lumMod val="75000"/>
                  </a:schemeClr>
                </a:solidFill>
              </a:rPr>
              <a:t>duidelijke afspraken en standaarden om elkaar op de hoogte te stellen van relevante plaatsgevonden gebeurtenissen</a:t>
            </a:r>
            <a:r>
              <a:rPr lang="nl-NL" sz="1800" i="1"/>
              <a:t>.</a:t>
            </a:r>
          </a:p>
          <a:p>
            <a:pPr lvl="1">
              <a:lnSpc>
                <a:spcPct val="120000"/>
              </a:lnSpc>
            </a:pPr>
            <a:r>
              <a:rPr lang="nl-NL" sz="1800" i="1"/>
              <a:t>Gemeenten gaan over naar een moderne inrichting van de informatiearchitectuur waarbij </a:t>
            </a:r>
            <a:r>
              <a:rPr lang="nl-NL" sz="1800" i="1">
                <a:solidFill>
                  <a:schemeClr val="accent2">
                    <a:lumMod val="75000"/>
                  </a:schemeClr>
                </a:solidFill>
              </a:rPr>
              <a:t>proceslogica wordt gescheiden van gegevens</a:t>
            </a:r>
            <a:r>
              <a:rPr lang="nl-NL" sz="1800" i="1"/>
              <a:t> en die gegevens bij voorkeur worden bijgehouden bij de bron.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nl-NL" sz="2000" b="1"/>
              <a:t>Doel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nl-NL" sz="1800" b="0" i="1" strike="noStrike" spc="-1"/>
              <a:t>Het optimaliseren van notificeren van en door applicaties naar aanleiding van plaatsgevonden gebeurtenissen. Het project is opmaat voor een landelijke notificatiestrategie met </a:t>
            </a:r>
            <a:r>
              <a:rPr lang="nl-NL" sz="1800" b="0" i="1" strike="noStrike" spc="-1" err="1"/>
              <a:t>overheidsbrede</a:t>
            </a:r>
            <a:r>
              <a:rPr lang="nl-NL" sz="1800" b="0" i="1" strike="noStrike" spc="-1"/>
              <a:t> aanbevelingen, afspraken en standaarden.</a:t>
            </a:r>
          </a:p>
        </p:txBody>
      </p:sp>
    </p:spTree>
    <p:extLst>
      <p:ext uri="{BB962C8B-B14F-4D97-AF65-F5344CB8AC3E}">
        <p14:creationId xmlns:p14="http://schemas.microsoft.com/office/powerpoint/2010/main" val="3461155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157F0C-C2A7-5B49-9240-CB6F356BD3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7" b="20369"/>
          <a:stretch/>
        </p:blipFill>
        <p:spPr>
          <a:xfrm>
            <a:off x="0" y="0"/>
            <a:ext cx="863244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4A7B56-214B-2647-9047-E965E9065BB0}"/>
              </a:ext>
            </a:extLst>
          </p:cNvPr>
          <p:cNvSpPr/>
          <p:nvPr/>
        </p:nvSpPr>
        <p:spPr>
          <a:xfrm>
            <a:off x="5181600" y="0"/>
            <a:ext cx="7010400" cy="6858000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77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C341A83-DCB1-C443-B877-802BAFAE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110" y="1828371"/>
            <a:ext cx="3797300" cy="633798"/>
          </a:xfrm>
        </p:spPr>
        <p:txBody>
          <a:bodyPr>
            <a:normAutofit/>
          </a:bodyPr>
          <a:lstStyle/>
          <a:p>
            <a:pPr algn="ctr"/>
            <a:r>
              <a:rPr lang="en-NL"/>
              <a:t>Wat is notificeren?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414107-0802-CD4E-B65B-3219704C484D}"/>
              </a:ext>
            </a:extLst>
          </p:cNvPr>
          <p:cNvSpPr/>
          <p:nvPr/>
        </p:nvSpPr>
        <p:spPr>
          <a:xfrm>
            <a:off x="3531829" y="1547729"/>
            <a:ext cx="19491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/>
              <a:t>Een seintje geven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25E0F5-E985-9C48-BC5F-EABFC5962BD9}"/>
              </a:ext>
            </a:extLst>
          </p:cNvPr>
          <p:cNvSpPr/>
          <p:nvPr/>
        </p:nvSpPr>
        <p:spPr>
          <a:xfrm>
            <a:off x="5094509" y="524586"/>
            <a:ext cx="20904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/>
              <a:t>Een berichtje sturen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82D073-09E2-4543-8B0A-5458B3EB84B4}"/>
              </a:ext>
            </a:extLst>
          </p:cNvPr>
          <p:cNvSpPr/>
          <p:nvPr/>
        </p:nvSpPr>
        <p:spPr>
          <a:xfrm>
            <a:off x="9057128" y="2877420"/>
            <a:ext cx="25039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/>
              <a:t>Aangeven dat iets gestart kan worden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78DC0D-404D-424C-978F-5B2B301EAC41}"/>
              </a:ext>
            </a:extLst>
          </p:cNvPr>
          <p:cNvSpPr/>
          <p:nvPr/>
        </p:nvSpPr>
        <p:spPr>
          <a:xfrm>
            <a:off x="6901271" y="4211166"/>
            <a:ext cx="2155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/>
              <a:t>Een opdracht geven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4DC29-E441-DA44-A127-A27EC37671E0}"/>
              </a:ext>
            </a:extLst>
          </p:cNvPr>
          <p:cNvSpPr/>
          <p:nvPr/>
        </p:nvSpPr>
        <p:spPr>
          <a:xfrm>
            <a:off x="9481808" y="955661"/>
            <a:ext cx="20574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/>
              <a:t>Elkaar informeren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8999C9-77D3-F34B-AA42-3093B405B45F}"/>
              </a:ext>
            </a:extLst>
          </p:cNvPr>
          <p:cNvSpPr/>
          <p:nvPr/>
        </p:nvSpPr>
        <p:spPr>
          <a:xfrm>
            <a:off x="7855000" y="5256008"/>
            <a:ext cx="3761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/>
              <a:t>Een burger of bedrijf informeren over een besluit of statusverandering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C01F6F-DD99-494A-96B7-D02410AD50D0}"/>
              </a:ext>
            </a:extLst>
          </p:cNvPr>
          <p:cNvSpPr/>
          <p:nvPr/>
        </p:nvSpPr>
        <p:spPr>
          <a:xfrm>
            <a:off x="5181600" y="2872037"/>
            <a:ext cx="2427219" cy="6463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ea typeface="+mn-lt"/>
                <a:cs typeface="+mn-lt"/>
              </a:rPr>
              <a:t>Vertellen wat er (zojuist) gebeurt is</a:t>
            </a:r>
            <a:endParaRPr lang="en-US"/>
          </a:p>
        </p:txBody>
      </p:sp>
      <p:sp>
        <p:nvSpPr>
          <p:cNvPr id="14" name="Tekstvak 6">
            <a:extLst>
              <a:ext uri="{FF2B5EF4-FFF2-40B4-BE49-F238E27FC236}">
                <a16:creationId xmlns:a16="http://schemas.microsoft.com/office/drawing/2014/main" id="{C9AE057F-46F9-514B-A361-9F63BCEC2791}"/>
              </a:ext>
            </a:extLst>
          </p:cNvPr>
          <p:cNvSpPr txBox="1"/>
          <p:nvPr/>
        </p:nvSpPr>
        <p:spPr>
          <a:xfrm>
            <a:off x="0" y="6611779"/>
            <a:ext cx="1592103" cy="246221"/>
          </a:xfrm>
          <a:prstGeom prst="rect">
            <a:avLst/>
          </a:prstGeom>
          <a:solidFill>
            <a:schemeClr val="bg1">
              <a:alpha val="71743"/>
            </a:schemeClr>
          </a:solidFill>
        </p:spPr>
        <p:txBody>
          <a:bodyPr wrap="none" rtlCol="0">
            <a:spAutoFit/>
          </a:bodyPr>
          <a:lstStyle/>
          <a:p>
            <a:r>
              <a:rPr lang="nl-NL" sz="1000" err="1"/>
              <a:t>Unsplash</a:t>
            </a:r>
            <a:r>
              <a:rPr lang="nl-NL" sz="1000"/>
              <a:t>, © Hugo </a:t>
            </a:r>
            <a:r>
              <a:rPr lang="nl-NL" sz="1000" err="1"/>
              <a:t>Jehanne</a:t>
            </a:r>
            <a:endParaRPr lang="nl-NL" sz="1000"/>
          </a:p>
        </p:txBody>
      </p:sp>
    </p:spTree>
    <p:extLst>
      <p:ext uri="{BB962C8B-B14F-4D97-AF65-F5344CB8AC3E}">
        <p14:creationId xmlns:p14="http://schemas.microsoft.com/office/powerpoint/2010/main" val="2613670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107866-24FE-814F-A721-DD48AA38DD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8" r="6080" b="25883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5" name="Tekstvak 6">
            <a:extLst>
              <a:ext uri="{FF2B5EF4-FFF2-40B4-BE49-F238E27FC236}">
                <a16:creationId xmlns:a16="http://schemas.microsoft.com/office/drawing/2014/main" id="{CF26A383-049A-234B-B24F-B65B93F13E9E}"/>
              </a:ext>
            </a:extLst>
          </p:cNvPr>
          <p:cNvSpPr txBox="1"/>
          <p:nvPr/>
        </p:nvSpPr>
        <p:spPr>
          <a:xfrm>
            <a:off x="0" y="6584346"/>
            <a:ext cx="1688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err="1">
                <a:solidFill>
                  <a:schemeClr val="bg1">
                    <a:lumMod val="95000"/>
                    <a:alpha val="94000"/>
                  </a:schemeClr>
                </a:solidFill>
              </a:rPr>
              <a:t>Unsplash</a:t>
            </a:r>
            <a:r>
              <a:rPr lang="nl-NL" sz="1000">
                <a:solidFill>
                  <a:schemeClr val="bg1">
                    <a:lumMod val="95000"/>
                    <a:alpha val="94000"/>
                  </a:schemeClr>
                </a:solidFill>
              </a:rPr>
              <a:t>, © Paul </a:t>
            </a:r>
            <a:r>
              <a:rPr lang="nl-NL" sz="1000" err="1">
                <a:solidFill>
                  <a:schemeClr val="bg1">
                    <a:lumMod val="95000"/>
                    <a:alpha val="94000"/>
                  </a:schemeClr>
                </a:solidFill>
              </a:rPr>
              <a:t>Skorupskas</a:t>
            </a:r>
            <a:endParaRPr lang="nl-NL" sz="1000">
              <a:solidFill>
                <a:schemeClr val="bg1">
                  <a:lumMod val="95000"/>
                  <a:alpha val="94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B936BF-C5C8-8B40-826D-B98100153DEC}"/>
              </a:ext>
            </a:extLst>
          </p:cNvPr>
          <p:cNvSpPr/>
          <p:nvPr/>
        </p:nvSpPr>
        <p:spPr>
          <a:xfrm>
            <a:off x="289250" y="333504"/>
            <a:ext cx="11613500" cy="1842768"/>
          </a:xfrm>
          <a:prstGeom prst="rect">
            <a:avLst/>
          </a:prstGeom>
          <a:solidFill>
            <a:schemeClr val="bg1">
              <a:alpha val="9082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Cloud Callout 6">
            <a:extLst>
              <a:ext uri="{FF2B5EF4-FFF2-40B4-BE49-F238E27FC236}">
                <a16:creationId xmlns:a16="http://schemas.microsoft.com/office/drawing/2014/main" id="{1813F011-D32A-424F-9192-EACB499C571F}"/>
              </a:ext>
            </a:extLst>
          </p:cNvPr>
          <p:cNvSpPr/>
          <p:nvPr/>
        </p:nvSpPr>
        <p:spPr>
          <a:xfrm>
            <a:off x="6995159" y="1966105"/>
            <a:ext cx="3557016" cy="1243583"/>
          </a:xfrm>
          <a:prstGeom prst="cloudCallout">
            <a:avLst>
              <a:gd name="adj1" fmla="val -40144"/>
              <a:gd name="adj2" fmla="val -55975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</a:rPr>
              <a:t>Het is gebeurd en kan niet meer veranderen.</a:t>
            </a:r>
          </a:p>
        </p:txBody>
      </p:sp>
      <p:sp>
        <p:nvSpPr>
          <p:cNvPr id="10" name="Cloud Callout 9">
            <a:extLst>
              <a:ext uri="{FF2B5EF4-FFF2-40B4-BE49-F238E27FC236}">
                <a16:creationId xmlns:a16="http://schemas.microsoft.com/office/drawing/2014/main" id="{42D3EAF1-2B9B-6344-B3C8-86336EC69EFE}"/>
              </a:ext>
            </a:extLst>
          </p:cNvPr>
          <p:cNvSpPr/>
          <p:nvPr/>
        </p:nvSpPr>
        <p:spPr>
          <a:xfrm>
            <a:off x="8211310" y="61383"/>
            <a:ext cx="2267714" cy="1097313"/>
          </a:xfrm>
          <a:prstGeom prst="cloudCallout">
            <a:avLst>
              <a:gd name="adj1" fmla="val -54144"/>
              <a:gd name="adj2" fmla="val 38188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</a:rPr>
              <a:t>Zowel ‘push’ als ‘pull’.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A2CDC6-09B5-C84A-8498-4BBEA6741A6A}"/>
              </a:ext>
            </a:extLst>
          </p:cNvPr>
          <p:cNvSpPr/>
          <p:nvPr/>
        </p:nvSpPr>
        <p:spPr>
          <a:xfrm>
            <a:off x="6815016" y="1076759"/>
            <a:ext cx="1512000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947E0-0B25-ED4E-BC19-023ADBFEF0FD}"/>
              </a:ext>
            </a:extLst>
          </p:cNvPr>
          <p:cNvSpPr/>
          <p:nvPr/>
        </p:nvSpPr>
        <p:spPr>
          <a:xfrm>
            <a:off x="5443414" y="1464285"/>
            <a:ext cx="2045521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D240F6-1832-DC42-9A57-408ED97CD5BB}"/>
              </a:ext>
            </a:extLst>
          </p:cNvPr>
          <p:cNvSpPr/>
          <p:nvPr/>
        </p:nvSpPr>
        <p:spPr>
          <a:xfrm>
            <a:off x="3057526" y="1458433"/>
            <a:ext cx="2357312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3ADC58-DE9B-EE40-9E3B-0FF17313DD7F}"/>
              </a:ext>
            </a:extLst>
          </p:cNvPr>
          <p:cNvSpPr/>
          <p:nvPr/>
        </p:nvSpPr>
        <p:spPr>
          <a:xfrm>
            <a:off x="289250" y="480167"/>
            <a:ext cx="1143335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nl-NL">
                <a:solidFill>
                  <a:srgbClr val="000000"/>
                </a:solidFill>
                <a:latin typeface="Calibri" panose="020F0502020204030204" pitchFamily="34" charset="0"/>
              </a:rPr>
              <a:t>Definitie Nederlandse Notificatie Strategie:</a:t>
            </a:r>
          </a:p>
          <a:p>
            <a:pPr algn="ctr" fontAlgn="base"/>
            <a:endParaRPr lang="nl-NL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fontAlgn="base"/>
            <a:r>
              <a:rPr lang="nl-NL" sz="2400" i="1">
                <a:solidFill>
                  <a:srgbClr val="000000"/>
                </a:solidFill>
                <a:latin typeface="Calibri" panose="020F0502020204030204" pitchFamily="34" charset="0"/>
              </a:rPr>
              <a:t>”Het door een aanbieder aan afnemers verstrekken van gegevens</a:t>
            </a:r>
          </a:p>
          <a:p>
            <a:pPr algn="ctr" fontAlgn="base"/>
            <a:r>
              <a:rPr lang="nl-NL" sz="2400" i="1">
                <a:solidFill>
                  <a:srgbClr val="000000"/>
                </a:solidFill>
                <a:latin typeface="Calibri" panose="020F0502020204030204" pitchFamily="34" charset="0"/>
              </a:rPr>
              <a:t>over binnen zijn domein plaatsgevonden gebeurtenissen”</a:t>
            </a:r>
            <a:endParaRPr lang="nl-NL" sz="2400" b="0" i="1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4BBA8D-F6DE-1648-A411-D81182076856}"/>
              </a:ext>
            </a:extLst>
          </p:cNvPr>
          <p:cNvSpPr/>
          <p:nvPr/>
        </p:nvSpPr>
        <p:spPr>
          <a:xfrm>
            <a:off x="8211310" y="3481717"/>
            <a:ext cx="3691440" cy="3104254"/>
          </a:xfrm>
          <a:prstGeom prst="rect">
            <a:avLst/>
          </a:prstGeom>
          <a:solidFill>
            <a:schemeClr val="bg1">
              <a:alpha val="9082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3B7A5D-CB20-4A41-B828-E1975DDCADC6}"/>
              </a:ext>
            </a:extLst>
          </p:cNvPr>
          <p:cNvSpPr/>
          <p:nvPr/>
        </p:nvSpPr>
        <p:spPr>
          <a:xfrm>
            <a:off x="8359234" y="3673504"/>
            <a:ext cx="3395591" cy="2388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nl-NL">
                <a:solidFill>
                  <a:srgbClr val="000000"/>
                </a:solidFill>
                <a:latin typeface="Calibri" panose="020F0502020204030204" pitchFamily="34" charset="0"/>
              </a:rPr>
              <a:t>Inperking scope:</a:t>
            </a:r>
          </a:p>
          <a:p>
            <a:pPr marL="285750" indent="-285750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i="1">
                <a:solidFill>
                  <a:srgbClr val="000000"/>
                </a:solidFill>
                <a:latin typeface="Calibri" panose="020F0502020204030204" pitchFamily="34" charset="0"/>
              </a:rPr>
              <a:t>M2M: </a:t>
            </a:r>
            <a:r>
              <a:rPr lang="nl-NL" b="0" i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Machine naar machine</a:t>
            </a:r>
          </a:p>
          <a:p>
            <a:pPr marL="285750" indent="-285750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i="1">
                <a:solidFill>
                  <a:srgbClr val="000000"/>
                </a:solidFill>
                <a:latin typeface="Calibri" panose="020F0502020204030204" pitchFamily="34" charset="0"/>
              </a:rPr>
              <a:t>1:N: Van één aanbieder naar meer afnemers</a:t>
            </a:r>
          </a:p>
          <a:p>
            <a:pPr marL="285750" indent="-285750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b="0" i="1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Gebeurtenissen met en zonder gegevenswijziging</a:t>
            </a:r>
          </a:p>
          <a:p>
            <a:pPr marL="285750" indent="-285750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i="1">
                <a:solidFill>
                  <a:srgbClr val="000000"/>
                </a:solidFill>
                <a:latin typeface="Segoe UI" panose="020B0502040204020203" pitchFamily="34" charset="0"/>
              </a:rPr>
              <a:t>Open en gesloten data</a:t>
            </a:r>
          </a:p>
        </p:txBody>
      </p:sp>
      <p:sp>
        <p:nvSpPr>
          <p:cNvPr id="16" name="Cloud Callout 15">
            <a:extLst>
              <a:ext uri="{FF2B5EF4-FFF2-40B4-BE49-F238E27FC236}">
                <a16:creationId xmlns:a16="http://schemas.microsoft.com/office/drawing/2014/main" id="{7DE4CCF2-2204-3C43-BCAC-0369332DA8AC}"/>
              </a:ext>
            </a:extLst>
          </p:cNvPr>
          <p:cNvSpPr/>
          <p:nvPr/>
        </p:nvSpPr>
        <p:spPr>
          <a:xfrm>
            <a:off x="10175960" y="3129524"/>
            <a:ext cx="1578865" cy="815932"/>
          </a:xfrm>
          <a:prstGeom prst="cloudCallout">
            <a:avLst>
              <a:gd name="adj1" fmla="val -54144"/>
              <a:gd name="adj2" fmla="val 38188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</a:rPr>
              <a:t>i.v.m. tijd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2CF845-0BBD-1647-98D8-5ECD2A31A3C0}"/>
              </a:ext>
            </a:extLst>
          </p:cNvPr>
          <p:cNvSpPr txBox="1"/>
          <p:nvPr/>
        </p:nvSpPr>
        <p:spPr>
          <a:xfrm>
            <a:off x="11411462" y="6127866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/>
              <a:t>…</a:t>
            </a:r>
          </a:p>
        </p:txBody>
      </p:sp>
      <p:sp>
        <p:nvSpPr>
          <p:cNvPr id="18" name="Cloud Callout 17">
            <a:extLst>
              <a:ext uri="{FF2B5EF4-FFF2-40B4-BE49-F238E27FC236}">
                <a16:creationId xmlns:a16="http://schemas.microsoft.com/office/drawing/2014/main" id="{FD3C10E5-D93D-7440-82FB-BFB6F9BF69FF}"/>
              </a:ext>
            </a:extLst>
          </p:cNvPr>
          <p:cNvSpPr/>
          <p:nvPr/>
        </p:nvSpPr>
        <p:spPr>
          <a:xfrm>
            <a:off x="946784" y="1984466"/>
            <a:ext cx="3557016" cy="1243583"/>
          </a:xfrm>
          <a:prstGeom prst="cloudCallout">
            <a:avLst>
              <a:gd name="adj1" fmla="val 23922"/>
              <a:gd name="adj2" fmla="val -62294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</a:rPr>
              <a:t>Vraagt om goede analyse en overleg met afnemers.</a:t>
            </a:r>
          </a:p>
        </p:txBody>
      </p:sp>
    </p:spTree>
    <p:extLst>
      <p:ext uri="{BB962C8B-B14F-4D97-AF65-F5344CB8AC3E}">
        <p14:creationId xmlns:p14="http://schemas.microsoft.com/office/powerpoint/2010/main" val="587685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  <p:bldP spid="12" grpId="0" animBg="1"/>
      <p:bldP spid="15" grpId="0" animBg="1"/>
      <p:bldP spid="2" grpId="0"/>
      <p:bldP spid="13" grpId="0" animBg="1"/>
      <p:bldP spid="14" grpId="0" uiExpand="1" build="p"/>
      <p:bldP spid="16" grpId="0" animBg="1"/>
      <p:bldP spid="17" grpId="0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AF35AB35-CC0E-1C4C-AA55-B643431E86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6" b="4500"/>
          <a:stretch/>
        </p:blipFill>
        <p:spPr>
          <a:xfrm>
            <a:off x="0" y="0"/>
            <a:ext cx="12177331" cy="68580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E9CB5291-A598-624C-B936-260A3AB58742}"/>
              </a:ext>
            </a:extLst>
          </p:cNvPr>
          <p:cNvSpPr/>
          <p:nvPr/>
        </p:nvSpPr>
        <p:spPr>
          <a:xfrm rot="16200000">
            <a:off x="5688617" y="-5688616"/>
            <a:ext cx="804671" cy="12181903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29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Tekstvak 6">
            <a:extLst>
              <a:ext uri="{FF2B5EF4-FFF2-40B4-BE49-F238E27FC236}">
                <a16:creationId xmlns:a16="http://schemas.microsoft.com/office/drawing/2014/main" id="{F216240B-CF23-A240-88A8-178F496506DC}"/>
              </a:ext>
            </a:extLst>
          </p:cNvPr>
          <p:cNvSpPr txBox="1"/>
          <p:nvPr/>
        </p:nvSpPr>
        <p:spPr>
          <a:xfrm>
            <a:off x="10488574" y="6575203"/>
            <a:ext cx="16979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err="1"/>
              <a:t>Unsplash</a:t>
            </a:r>
            <a:r>
              <a:rPr lang="nl-NL" sz="1000"/>
              <a:t>, © Joanna </a:t>
            </a:r>
            <a:r>
              <a:rPr lang="nl-NL" sz="1000" err="1"/>
              <a:t>Kosinska</a:t>
            </a:r>
            <a:endParaRPr lang="nl-NL" sz="100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5D55BD6-264F-2D4D-9E4B-C3A96CFCD800}"/>
              </a:ext>
            </a:extLst>
          </p:cNvPr>
          <p:cNvGrpSpPr/>
          <p:nvPr/>
        </p:nvGrpSpPr>
        <p:grpSpPr>
          <a:xfrm>
            <a:off x="513789" y="4622245"/>
            <a:ext cx="11164422" cy="804672"/>
            <a:chOff x="513633" y="4290913"/>
            <a:chExt cx="11164422" cy="80467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98DA6F-F001-FC4E-A3E8-FCEC99D0315C}"/>
                </a:ext>
              </a:extLst>
            </p:cNvPr>
            <p:cNvSpPr/>
            <p:nvPr/>
          </p:nvSpPr>
          <p:spPr>
            <a:xfrm>
              <a:off x="3266336" y="4290913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Seintje als er iets gebeurt/verandert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468D386-78F8-7144-92DF-41DF6F9EE005}"/>
                </a:ext>
              </a:extLst>
            </p:cNvPr>
            <p:cNvSpPr/>
            <p:nvPr/>
          </p:nvSpPr>
          <p:spPr>
            <a:xfrm>
              <a:off x="7480959" y="4290913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Internet of Things</a:t>
              </a:r>
            </a:p>
            <a:p>
              <a:pPr algn="ctr"/>
              <a:r>
                <a:rPr lang="en-NL" sz="1600">
                  <a:solidFill>
                    <a:schemeClr val="tx1"/>
                  </a:solidFill>
                </a:rPr>
                <a:t>(Sensoren…)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CB0535A-9F87-6C48-823E-62FD1BF36DE1}"/>
                </a:ext>
              </a:extLst>
            </p:cNvPr>
            <p:cNvSpPr/>
            <p:nvPr/>
          </p:nvSpPr>
          <p:spPr>
            <a:xfrm>
              <a:off x="513633" y="4290913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/>
                  </a:solidFill>
                </a:rPr>
                <a:t>‘Seintje’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B7B4290-AD7C-7241-BCED-A1E173A3C802}"/>
              </a:ext>
            </a:extLst>
          </p:cNvPr>
          <p:cNvGrpSpPr/>
          <p:nvPr/>
        </p:nvGrpSpPr>
        <p:grpSpPr>
          <a:xfrm>
            <a:off x="513789" y="3741373"/>
            <a:ext cx="11164422" cy="804672"/>
            <a:chOff x="513633" y="3410041"/>
            <a:chExt cx="11164422" cy="80467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12ED0B-FA99-C143-A402-C9AD9D902D98}"/>
                </a:ext>
              </a:extLst>
            </p:cNvPr>
            <p:cNvSpPr/>
            <p:nvPr/>
          </p:nvSpPr>
          <p:spPr>
            <a:xfrm>
              <a:off x="3266336" y="3410041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Bij verandering: Oude &amp; Nieuwe gegevens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5304A0-0876-BF4A-A149-8B10C049C8A1}"/>
                </a:ext>
              </a:extLst>
            </p:cNvPr>
            <p:cNvSpPr/>
            <p:nvPr/>
          </p:nvSpPr>
          <p:spPr>
            <a:xfrm>
              <a:off x="7480959" y="3410041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Oude en nieuwe adres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A4B0174-8AC0-854C-9BB0-AFF225264CDB}"/>
                </a:ext>
              </a:extLst>
            </p:cNvPr>
            <p:cNvSpPr/>
            <p:nvPr/>
          </p:nvSpPr>
          <p:spPr>
            <a:xfrm>
              <a:off x="513633" y="3410041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/>
                  </a:solidFill>
                </a:rPr>
                <a:t>Gegevensmutatie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4B5CAD7-306C-764D-883D-178EAC8668DA}"/>
              </a:ext>
            </a:extLst>
          </p:cNvPr>
          <p:cNvGrpSpPr/>
          <p:nvPr/>
        </p:nvGrpSpPr>
        <p:grpSpPr>
          <a:xfrm>
            <a:off x="513789" y="2860501"/>
            <a:ext cx="11164422" cy="804672"/>
            <a:chOff x="513633" y="2529169"/>
            <a:chExt cx="11164422" cy="80467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138214-2B10-1446-827A-CE857C8EE3A8}"/>
                </a:ext>
              </a:extLst>
            </p:cNvPr>
            <p:cNvSpPr/>
            <p:nvPr/>
          </p:nvSpPr>
          <p:spPr>
            <a:xfrm>
              <a:off x="3266336" y="2529169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Oude &amp; Nieuwe gegevens + Aanleiding.</a:t>
              </a:r>
            </a:p>
            <a:p>
              <a:pPr algn="ctr"/>
              <a:r>
                <a:rPr lang="en-NL" sz="1600">
                  <a:solidFill>
                    <a:schemeClr val="tx1"/>
                  </a:solidFill>
                </a:rPr>
                <a:t>(Soort gebeurtenis)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588C7B-89AA-B847-8F8B-9B3269BF3A83}"/>
                </a:ext>
              </a:extLst>
            </p:cNvPr>
            <p:cNvSpPr/>
            <p:nvPr/>
          </p:nvSpPr>
          <p:spPr>
            <a:xfrm>
              <a:off x="7480959" y="2529169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Oude en nieuwe adres = Verhuizing</a:t>
              </a:r>
            </a:p>
            <a:p>
              <a:pPr algn="ctr"/>
              <a:r>
                <a:rPr lang="en-NL" sz="1600">
                  <a:solidFill>
                    <a:schemeClr val="tx1"/>
                  </a:solidFill>
                </a:rPr>
                <a:t>Oude en nieuwe adres = Wijziging Straatnaam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9F14592-92D7-F143-A629-A07375C338F2}"/>
                </a:ext>
              </a:extLst>
            </p:cNvPr>
            <p:cNvSpPr/>
            <p:nvPr/>
          </p:nvSpPr>
          <p:spPr>
            <a:xfrm>
              <a:off x="513633" y="2529169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/>
                  </a:solidFill>
                </a:rPr>
                <a:t>Gegevensmutatie </a:t>
              </a:r>
            </a:p>
            <a:p>
              <a:pPr algn="ctr"/>
              <a:r>
                <a:rPr lang="en-NL" sz="1600" b="1">
                  <a:solidFill>
                    <a:schemeClr val="tx1"/>
                  </a:solidFill>
                </a:rPr>
                <a:t>+ Aanleiding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258FF0F-9813-F440-B950-3A04AFB6A96D}"/>
              </a:ext>
            </a:extLst>
          </p:cNvPr>
          <p:cNvGrpSpPr/>
          <p:nvPr/>
        </p:nvGrpSpPr>
        <p:grpSpPr>
          <a:xfrm>
            <a:off x="513789" y="1979629"/>
            <a:ext cx="11164422" cy="804672"/>
            <a:chOff x="513633" y="1648297"/>
            <a:chExt cx="11164422" cy="80467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EF717E-D936-FE4B-8D17-DA64E3051833}"/>
                </a:ext>
              </a:extLst>
            </p:cNvPr>
            <p:cNvSpPr/>
            <p:nvPr/>
          </p:nvSpPr>
          <p:spPr>
            <a:xfrm>
              <a:off x="3266336" y="1648297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Gebeurtenis is het uitgangspunt.</a:t>
              </a:r>
            </a:p>
            <a:p>
              <a:pPr algn="ctr"/>
              <a:r>
                <a:rPr lang="en-NL" sz="1600">
                  <a:solidFill>
                    <a:schemeClr val="tx1"/>
                  </a:solidFill>
                </a:rPr>
                <a:t>Gegevens horen bij gebeurtenis.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3B174D-0FBD-894A-ABFD-CDD4B9238FA0}"/>
                </a:ext>
              </a:extLst>
            </p:cNvPr>
            <p:cNvSpPr/>
            <p:nvPr/>
          </p:nvSpPr>
          <p:spPr>
            <a:xfrm>
              <a:off x="7480959" y="1648297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Verhuizing van gezin</a:t>
              </a:r>
            </a:p>
            <a:p>
              <a:pPr algn="ctr"/>
              <a:r>
                <a:rPr lang="en-NL" sz="1600">
                  <a:solidFill>
                    <a:schemeClr val="tx1"/>
                  </a:solidFill>
                </a:rPr>
                <a:t>i.p.v. van aparte berichten per gezinslid.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229BC91-D147-684B-81D0-C5B2E679FE21}"/>
                </a:ext>
              </a:extLst>
            </p:cNvPr>
            <p:cNvSpPr/>
            <p:nvPr/>
          </p:nvSpPr>
          <p:spPr>
            <a:xfrm>
              <a:off x="513633" y="1648297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/>
                  </a:solidFill>
                </a:rPr>
                <a:t>Gebeurtenis + gegevens</a:t>
              </a:r>
            </a:p>
            <a:p>
              <a:pPr algn="ctr"/>
              <a:r>
                <a:rPr lang="en-NL" sz="1600" b="1">
                  <a:solidFill>
                    <a:schemeClr val="tx1"/>
                  </a:solidFill>
                </a:rPr>
                <a:t>(Informatierijk)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25CB4E9-7937-7D41-B23F-A6D77FBB2BD5}"/>
              </a:ext>
            </a:extLst>
          </p:cNvPr>
          <p:cNvGrpSpPr/>
          <p:nvPr/>
        </p:nvGrpSpPr>
        <p:grpSpPr>
          <a:xfrm>
            <a:off x="513789" y="1098757"/>
            <a:ext cx="11164422" cy="804672"/>
            <a:chOff x="513633" y="767425"/>
            <a:chExt cx="11164422" cy="80467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CC34B5A-E0E9-8749-8873-7FB3F479ED05}"/>
                </a:ext>
              </a:extLst>
            </p:cNvPr>
            <p:cNvSpPr/>
            <p:nvPr/>
          </p:nvSpPr>
          <p:spPr>
            <a:xfrm>
              <a:off x="3266336" y="767425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Informatiearme gebeurtenis.</a:t>
              </a:r>
            </a:p>
            <a:p>
              <a:pPr algn="ctr"/>
              <a:r>
                <a:rPr lang="en-NL" sz="1600">
                  <a:solidFill>
                    <a:schemeClr val="tx1"/>
                  </a:solidFill>
                </a:rPr>
                <a:t>Gegevens later/apart ophalen.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AEB3D69-EA1B-8241-9CE8-85FF8C989252}"/>
                </a:ext>
              </a:extLst>
            </p:cNvPr>
            <p:cNvSpPr/>
            <p:nvPr/>
          </p:nvSpPr>
          <p:spPr>
            <a:xfrm>
              <a:off x="7480959" y="767425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Verhuizing met in bericht BSN’s.</a:t>
              </a:r>
            </a:p>
            <a:p>
              <a:pPr algn="ctr"/>
              <a:r>
                <a:rPr lang="en-NL" sz="1600">
                  <a:solidFill>
                    <a:schemeClr val="tx1"/>
                  </a:solidFill>
                </a:rPr>
                <a:t>Nieuwe adres etc via aparte bevraging.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20E56CC-85C6-C04E-93AB-09145D4A0BA7}"/>
                </a:ext>
              </a:extLst>
            </p:cNvPr>
            <p:cNvSpPr/>
            <p:nvPr/>
          </p:nvSpPr>
          <p:spPr>
            <a:xfrm>
              <a:off x="513633" y="767425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/>
                  </a:solidFill>
                </a:rPr>
                <a:t>Gebeurtenis + identificatie</a:t>
              </a:r>
            </a:p>
            <a:p>
              <a:pPr algn="ctr"/>
              <a:r>
                <a:rPr lang="en-NL" sz="1600" b="1">
                  <a:solidFill>
                    <a:schemeClr val="tx1"/>
                  </a:solidFill>
                </a:rPr>
                <a:t>(Informatiearm)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1BFDEA7-68D0-F142-BF00-23F41AACFF6C}"/>
              </a:ext>
            </a:extLst>
          </p:cNvPr>
          <p:cNvGrpSpPr/>
          <p:nvPr/>
        </p:nvGrpSpPr>
        <p:grpSpPr>
          <a:xfrm>
            <a:off x="513633" y="5135418"/>
            <a:ext cx="11164422" cy="742406"/>
            <a:chOff x="513633" y="5684058"/>
            <a:chExt cx="11164422" cy="742406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06BB4AA-69A6-8E4A-AC2E-CDDFF3AB8CDF}"/>
                </a:ext>
              </a:extLst>
            </p:cNvPr>
            <p:cNvSpPr/>
            <p:nvPr/>
          </p:nvSpPr>
          <p:spPr>
            <a:xfrm>
              <a:off x="513633" y="6053328"/>
              <a:ext cx="2735176" cy="369332"/>
            </a:xfrm>
            <a:prstGeom prst="rect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600">
                  <a:solidFill>
                    <a:schemeClr val="tx1"/>
                  </a:solidFill>
                </a:rPr>
                <a:t>Soort notificatie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E6B75AA-28B7-0F42-9128-C56F32760EF7}"/>
                </a:ext>
              </a:extLst>
            </p:cNvPr>
            <p:cNvSpPr/>
            <p:nvPr/>
          </p:nvSpPr>
          <p:spPr>
            <a:xfrm>
              <a:off x="3266336" y="6052657"/>
              <a:ext cx="4197096" cy="369332"/>
            </a:xfrm>
            <a:prstGeom prst="rect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Toelichting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C073747-AE3B-1B46-8C52-81AAA94B14CB}"/>
                </a:ext>
              </a:extLst>
            </p:cNvPr>
            <p:cNvSpPr/>
            <p:nvPr/>
          </p:nvSpPr>
          <p:spPr>
            <a:xfrm>
              <a:off x="7480959" y="6057132"/>
              <a:ext cx="4197096" cy="369332"/>
            </a:xfrm>
            <a:prstGeom prst="rect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>
                  <a:solidFill>
                    <a:schemeClr val="tx1"/>
                  </a:solidFill>
                </a:rPr>
                <a:t>Voorbeeld</a:t>
              </a:r>
            </a:p>
          </p:txBody>
        </p:sp>
        <p:sp>
          <p:nvSpPr>
            <p:cNvPr id="37" name="Up Arrow 36">
              <a:extLst>
                <a:ext uri="{FF2B5EF4-FFF2-40B4-BE49-F238E27FC236}">
                  <a16:creationId xmlns:a16="http://schemas.microsoft.com/office/drawing/2014/main" id="{FF51866D-E8BD-5A4C-89F1-9575FE7D3C01}"/>
                </a:ext>
              </a:extLst>
            </p:cNvPr>
            <p:cNvSpPr/>
            <p:nvPr/>
          </p:nvSpPr>
          <p:spPr>
            <a:xfrm>
              <a:off x="2767060" y="5684058"/>
              <a:ext cx="365760" cy="590505"/>
            </a:xfrm>
            <a:prstGeom prst="upArrow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8" name="Up Arrow 37">
              <a:extLst>
                <a:ext uri="{FF2B5EF4-FFF2-40B4-BE49-F238E27FC236}">
                  <a16:creationId xmlns:a16="http://schemas.microsoft.com/office/drawing/2014/main" id="{3105EA31-6B9F-D44C-B08B-3F2D5B19537A}"/>
                </a:ext>
              </a:extLst>
            </p:cNvPr>
            <p:cNvSpPr/>
            <p:nvPr/>
          </p:nvSpPr>
          <p:spPr>
            <a:xfrm>
              <a:off x="7588184" y="5684058"/>
              <a:ext cx="365760" cy="581699"/>
            </a:xfrm>
            <a:prstGeom prst="upArrow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46" name="Title 19">
            <a:extLst>
              <a:ext uri="{FF2B5EF4-FFF2-40B4-BE49-F238E27FC236}">
                <a16:creationId xmlns:a16="http://schemas.microsoft.com/office/drawing/2014/main" id="{1C94BF76-6301-454E-ABB4-FAC5C8FBF22F}"/>
              </a:ext>
            </a:extLst>
          </p:cNvPr>
          <p:cNvSpPr txBox="1">
            <a:spLocks/>
          </p:cNvSpPr>
          <p:nvPr/>
        </p:nvSpPr>
        <p:spPr>
          <a:xfrm>
            <a:off x="118872" y="76293"/>
            <a:ext cx="4197096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Gebeurtenis</a:t>
            </a:r>
          </a:p>
        </p:txBody>
      </p:sp>
      <p:sp>
        <p:nvSpPr>
          <p:cNvPr id="40" name="Cloud Callout 39">
            <a:extLst>
              <a:ext uri="{FF2B5EF4-FFF2-40B4-BE49-F238E27FC236}">
                <a16:creationId xmlns:a16="http://schemas.microsoft.com/office/drawing/2014/main" id="{01C3F3A8-E26B-DA43-AAA5-4F6B60701C0C}"/>
              </a:ext>
            </a:extLst>
          </p:cNvPr>
          <p:cNvSpPr/>
          <p:nvPr/>
        </p:nvSpPr>
        <p:spPr>
          <a:xfrm>
            <a:off x="6475026" y="273480"/>
            <a:ext cx="2012177" cy="1121062"/>
          </a:xfrm>
          <a:prstGeom prst="cloudCallout">
            <a:avLst>
              <a:gd name="adj1" fmla="val -40738"/>
              <a:gd name="adj2" fmla="val 57255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ysClr val="windowText" lastClr="000000"/>
                </a:solidFill>
              </a:rPr>
              <a:t>Bevragen bij de bron</a:t>
            </a:r>
          </a:p>
        </p:txBody>
      </p:sp>
    </p:spTree>
    <p:extLst>
      <p:ext uri="{BB962C8B-B14F-4D97-AF65-F5344CB8AC3E}">
        <p14:creationId xmlns:p14="http://schemas.microsoft.com/office/powerpoint/2010/main" val="413681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ep 14">
            <a:extLst>
              <a:ext uri="{FF2B5EF4-FFF2-40B4-BE49-F238E27FC236}">
                <a16:creationId xmlns:a16="http://schemas.microsoft.com/office/drawing/2014/main" id="{F88031C0-5F8A-4A11-9B17-F8AA7D44C388}"/>
              </a:ext>
            </a:extLst>
          </p:cNvPr>
          <p:cNvGrpSpPr/>
          <p:nvPr/>
        </p:nvGrpSpPr>
        <p:grpSpPr>
          <a:xfrm>
            <a:off x="1171307" y="1661821"/>
            <a:ext cx="10874423" cy="4769011"/>
            <a:chOff x="1171307" y="1661821"/>
            <a:chExt cx="10874423" cy="4769011"/>
          </a:xfrm>
        </p:grpSpPr>
        <p:sp>
          <p:nvSpPr>
            <p:cNvPr id="68" name="Trapezium 67">
              <a:extLst>
                <a:ext uri="{FF2B5EF4-FFF2-40B4-BE49-F238E27FC236}">
                  <a16:creationId xmlns:a16="http://schemas.microsoft.com/office/drawing/2014/main" id="{4A87F5CE-EB4A-41E3-81EA-B0AEF2E1E373}"/>
                </a:ext>
              </a:extLst>
            </p:cNvPr>
            <p:cNvSpPr/>
            <p:nvPr/>
          </p:nvSpPr>
          <p:spPr>
            <a:xfrm rot="16200000">
              <a:off x="4224013" y="-1390885"/>
              <a:ext cx="4769011" cy="10874423"/>
            </a:xfrm>
            <a:prstGeom prst="trapezoid">
              <a:avLst>
                <a:gd name="adj" fmla="val 37658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7" name="Tekstvak 66">
              <a:extLst>
                <a:ext uri="{FF2B5EF4-FFF2-40B4-BE49-F238E27FC236}">
                  <a16:creationId xmlns:a16="http://schemas.microsoft.com/office/drawing/2014/main" id="{D1D4411C-8CAA-442F-9502-45E51DAE814E}"/>
                </a:ext>
              </a:extLst>
            </p:cNvPr>
            <p:cNvSpPr txBox="1"/>
            <p:nvPr/>
          </p:nvSpPr>
          <p:spPr>
            <a:xfrm>
              <a:off x="10008937" y="3679681"/>
              <a:ext cx="16722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2400" b="1"/>
                <a:t>Community</a:t>
              </a:r>
            </a:p>
          </p:txBody>
        </p:sp>
      </p:grpSp>
      <p:grpSp>
        <p:nvGrpSpPr>
          <p:cNvPr id="2" name="Groep 1">
            <a:extLst>
              <a:ext uri="{FF2B5EF4-FFF2-40B4-BE49-F238E27FC236}">
                <a16:creationId xmlns:a16="http://schemas.microsoft.com/office/drawing/2014/main" id="{38DE32F2-44C2-45EE-9C04-C6E9A3E12275}"/>
              </a:ext>
            </a:extLst>
          </p:cNvPr>
          <p:cNvGrpSpPr/>
          <p:nvPr/>
        </p:nvGrpSpPr>
        <p:grpSpPr>
          <a:xfrm>
            <a:off x="132802" y="2937597"/>
            <a:ext cx="2218545" cy="2189646"/>
            <a:chOff x="132802" y="2937597"/>
            <a:chExt cx="2218545" cy="2189646"/>
          </a:xfrm>
        </p:grpSpPr>
        <p:sp>
          <p:nvSpPr>
            <p:cNvPr id="11" name="Trapezium 10">
              <a:extLst>
                <a:ext uri="{FF2B5EF4-FFF2-40B4-BE49-F238E27FC236}">
                  <a16:creationId xmlns:a16="http://schemas.microsoft.com/office/drawing/2014/main" id="{E48D0D6C-60C8-4184-A954-178712A6825A}"/>
                </a:ext>
              </a:extLst>
            </p:cNvPr>
            <p:cNvSpPr/>
            <p:nvPr/>
          </p:nvSpPr>
          <p:spPr>
            <a:xfrm rot="16200000">
              <a:off x="153986" y="2929882"/>
              <a:ext cx="2189646" cy="2205076"/>
            </a:xfrm>
            <a:prstGeom prst="trapezoid">
              <a:avLst>
                <a:gd name="adj" fmla="val 156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1B49C704-AFC1-4924-92AC-DF593B90AAE1}"/>
                </a:ext>
              </a:extLst>
            </p:cNvPr>
            <p:cNvSpPr txBox="1"/>
            <p:nvPr/>
          </p:nvSpPr>
          <p:spPr>
            <a:xfrm>
              <a:off x="132802" y="3709253"/>
              <a:ext cx="2209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/>
                <a:t>Informatie en</a:t>
              </a:r>
            </a:p>
            <a:p>
              <a:pPr algn="ctr"/>
              <a:r>
                <a:rPr lang="nl-NL" b="1"/>
                <a:t>kaders</a:t>
              </a:r>
            </a:p>
          </p:txBody>
        </p:sp>
      </p:grpSp>
      <p:sp>
        <p:nvSpPr>
          <p:cNvPr id="40" name="Vrije vorm: vorm 39">
            <a:extLst>
              <a:ext uri="{FF2B5EF4-FFF2-40B4-BE49-F238E27FC236}">
                <a16:creationId xmlns:a16="http://schemas.microsoft.com/office/drawing/2014/main" id="{9308F209-A61B-4854-B3A3-80A46DED8DB5}"/>
              </a:ext>
            </a:extLst>
          </p:cNvPr>
          <p:cNvSpPr/>
          <p:nvPr/>
        </p:nvSpPr>
        <p:spPr>
          <a:xfrm rot="21300000">
            <a:off x="4947922" y="2273552"/>
            <a:ext cx="2321840" cy="1238349"/>
          </a:xfrm>
          <a:custGeom>
            <a:avLst/>
            <a:gdLst>
              <a:gd name="connsiteX0" fmla="*/ 2321840 w 2321840"/>
              <a:gd name="connsiteY0" fmla="*/ 0 h 1238349"/>
              <a:gd name="connsiteX1" fmla="*/ 2213499 w 2321840"/>
              <a:gd name="connsiteY1" fmla="*/ 1238348 h 1238349"/>
              <a:gd name="connsiteX2" fmla="*/ 0 w 2321840"/>
              <a:gd name="connsiteY2" fmla="*/ 1238349 h 1238349"/>
              <a:gd name="connsiteX3" fmla="*/ 95192 w 2321840"/>
              <a:gd name="connsiteY3" fmla="*/ 150300 h 1238349"/>
              <a:gd name="connsiteX4" fmla="*/ 2321840 w 2321840"/>
              <a:gd name="connsiteY4" fmla="*/ 0 h 123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1840" h="1238349">
                <a:moveTo>
                  <a:pt x="2321840" y="0"/>
                </a:moveTo>
                <a:lnTo>
                  <a:pt x="2213499" y="1238348"/>
                </a:lnTo>
                <a:lnTo>
                  <a:pt x="0" y="1238349"/>
                </a:lnTo>
                <a:lnTo>
                  <a:pt x="95192" y="150300"/>
                </a:lnTo>
                <a:lnTo>
                  <a:pt x="2321840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endParaRPr lang="nl-NL" sz="1400" b="1">
              <a:solidFill>
                <a:schemeClr val="tx1"/>
              </a:solidFill>
            </a:endParaRPr>
          </a:p>
        </p:txBody>
      </p:sp>
      <p:sp>
        <p:nvSpPr>
          <p:cNvPr id="35" name="Vrije vorm: vorm 34">
            <a:extLst>
              <a:ext uri="{FF2B5EF4-FFF2-40B4-BE49-F238E27FC236}">
                <a16:creationId xmlns:a16="http://schemas.microsoft.com/office/drawing/2014/main" id="{552A2740-6FED-4ED7-8262-0003E3BFDFBA}"/>
              </a:ext>
            </a:extLst>
          </p:cNvPr>
          <p:cNvSpPr/>
          <p:nvPr/>
        </p:nvSpPr>
        <p:spPr>
          <a:xfrm rot="21300000">
            <a:off x="4979660" y="3533314"/>
            <a:ext cx="2295236" cy="1357321"/>
          </a:xfrm>
          <a:custGeom>
            <a:avLst/>
            <a:gdLst>
              <a:gd name="connsiteX0" fmla="*/ 2295236 w 2295236"/>
              <a:gd name="connsiteY0" fmla="*/ 0 h 1357321"/>
              <a:gd name="connsiteX1" fmla="*/ 2176486 w 2295236"/>
              <a:gd name="connsiteY1" fmla="*/ 1357321 h 1357321"/>
              <a:gd name="connsiteX2" fmla="*/ 0 w 2295236"/>
              <a:gd name="connsiteY2" fmla="*/ 934255 h 1357321"/>
              <a:gd name="connsiteX3" fmla="*/ 81737 w 2295236"/>
              <a:gd name="connsiteY3" fmla="*/ 0 h 1357321"/>
              <a:gd name="connsiteX4" fmla="*/ 2295236 w 2295236"/>
              <a:gd name="connsiteY4" fmla="*/ 0 h 135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5236" h="1357321">
                <a:moveTo>
                  <a:pt x="2295236" y="0"/>
                </a:moveTo>
                <a:lnTo>
                  <a:pt x="2176486" y="1357321"/>
                </a:lnTo>
                <a:lnTo>
                  <a:pt x="0" y="934255"/>
                </a:lnTo>
                <a:lnTo>
                  <a:pt x="81737" y="0"/>
                </a:lnTo>
                <a:lnTo>
                  <a:pt x="2295236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endParaRPr lang="nl-NL" sz="1400" b="1">
              <a:solidFill>
                <a:schemeClr val="tx1"/>
              </a:solidFill>
            </a:endParaRPr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71CF6ED2-1DA1-44AB-A433-AA9CCF795674}"/>
              </a:ext>
            </a:extLst>
          </p:cNvPr>
          <p:cNvGrpSpPr/>
          <p:nvPr/>
        </p:nvGrpSpPr>
        <p:grpSpPr>
          <a:xfrm>
            <a:off x="4983354" y="4490691"/>
            <a:ext cx="2260703" cy="1497284"/>
            <a:chOff x="4983354" y="4490691"/>
            <a:chExt cx="2260703" cy="1497284"/>
          </a:xfrm>
        </p:grpSpPr>
        <p:sp>
          <p:nvSpPr>
            <p:cNvPr id="32" name="Vrije vorm: vorm 31">
              <a:extLst>
                <a:ext uri="{FF2B5EF4-FFF2-40B4-BE49-F238E27FC236}">
                  <a16:creationId xmlns:a16="http://schemas.microsoft.com/office/drawing/2014/main" id="{8FC81E62-8476-4FCB-85E7-795A70821C72}"/>
                </a:ext>
              </a:extLst>
            </p:cNvPr>
            <p:cNvSpPr/>
            <p:nvPr/>
          </p:nvSpPr>
          <p:spPr>
            <a:xfrm rot="21300000">
              <a:off x="4983354" y="4490691"/>
              <a:ext cx="2260703" cy="1497284"/>
            </a:xfrm>
            <a:custGeom>
              <a:avLst/>
              <a:gdLst>
                <a:gd name="connsiteX0" fmla="*/ 84218 w 2260703"/>
                <a:gd name="connsiteY0" fmla="*/ 0 h 1497284"/>
                <a:gd name="connsiteX1" fmla="*/ 2260703 w 2260703"/>
                <a:gd name="connsiteY1" fmla="*/ 423066 h 1497284"/>
                <a:gd name="connsiteX2" fmla="*/ 2166721 w 2260703"/>
                <a:gd name="connsiteY2" fmla="*/ 1497284 h 1497284"/>
                <a:gd name="connsiteX3" fmla="*/ 0 w 2260703"/>
                <a:gd name="connsiteY3" fmla="*/ 962614 h 1497284"/>
                <a:gd name="connsiteX4" fmla="*/ 84218 w 2260703"/>
                <a:gd name="connsiteY4" fmla="*/ 0 h 1497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0703" h="1497284">
                  <a:moveTo>
                    <a:pt x="84218" y="0"/>
                  </a:moveTo>
                  <a:lnTo>
                    <a:pt x="2260703" y="423066"/>
                  </a:lnTo>
                  <a:lnTo>
                    <a:pt x="2166721" y="1497284"/>
                  </a:lnTo>
                  <a:lnTo>
                    <a:pt x="0" y="962614"/>
                  </a:lnTo>
                  <a:lnTo>
                    <a:pt x="84218" y="0"/>
                  </a:ln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48" name="Tekstvak 47">
              <a:extLst>
                <a:ext uri="{FF2B5EF4-FFF2-40B4-BE49-F238E27FC236}">
                  <a16:creationId xmlns:a16="http://schemas.microsoft.com/office/drawing/2014/main" id="{CA85001C-1C70-45F8-A0B1-400EE99074C4}"/>
                </a:ext>
              </a:extLst>
            </p:cNvPr>
            <p:cNvSpPr txBox="1"/>
            <p:nvPr/>
          </p:nvSpPr>
          <p:spPr>
            <a:xfrm>
              <a:off x="5013998" y="4749904"/>
              <a:ext cx="2189687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/>
                <a:t>Overige formaten/bindingen</a:t>
              </a:r>
            </a:p>
            <a:p>
              <a:pPr algn="ctr"/>
              <a:r>
                <a:rPr lang="nl-NL" sz="1400" b="1"/>
                <a:t>XML, </a:t>
              </a:r>
              <a:r>
                <a:rPr lang="nl-NL" sz="1400" b="1" err="1"/>
                <a:t>ebMS</a:t>
              </a:r>
              <a:r>
                <a:rPr lang="nl-NL" sz="1400" b="1"/>
                <a:t>, AMQP …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A6EF257-76FA-FF42-979B-271080DDB598}"/>
              </a:ext>
            </a:extLst>
          </p:cNvPr>
          <p:cNvGrpSpPr/>
          <p:nvPr/>
        </p:nvGrpSpPr>
        <p:grpSpPr>
          <a:xfrm>
            <a:off x="1785876" y="2557854"/>
            <a:ext cx="3003745" cy="4002869"/>
            <a:chOff x="1785876" y="2557854"/>
            <a:chExt cx="3003745" cy="4002869"/>
          </a:xfrm>
        </p:grpSpPr>
        <p:grpSp>
          <p:nvGrpSpPr>
            <p:cNvPr id="3" name="Groep 2">
              <a:extLst>
                <a:ext uri="{FF2B5EF4-FFF2-40B4-BE49-F238E27FC236}">
                  <a16:creationId xmlns:a16="http://schemas.microsoft.com/office/drawing/2014/main" id="{C59C4693-60B4-4C07-AC54-BCB90569AC5B}"/>
                </a:ext>
              </a:extLst>
            </p:cNvPr>
            <p:cNvGrpSpPr/>
            <p:nvPr/>
          </p:nvGrpSpPr>
          <p:grpSpPr>
            <a:xfrm>
              <a:off x="2574912" y="2557854"/>
              <a:ext cx="2214709" cy="2962354"/>
              <a:chOff x="2574912" y="2557854"/>
              <a:chExt cx="2214709" cy="2962354"/>
            </a:xfrm>
          </p:grpSpPr>
          <p:sp>
            <p:nvSpPr>
              <p:cNvPr id="13" name="Trapezium 12">
                <a:extLst>
                  <a:ext uri="{FF2B5EF4-FFF2-40B4-BE49-F238E27FC236}">
                    <a16:creationId xmlns:a16="http://schemas.microsoft.com/office/drawing/2014/main" id="{538764C4-B429-4C9A-8C5D-2C5F4A1359B3}"/>
                  </a:ext>
                </a:extLst>
              </p:cNvPr>
              <p:cNvSpPr/>
              <p:nvPr/>
            </p:nvSpPr>
            <p:spPr>
              <a:xfrm rot="16200000">
                <a:off x="2205906" y="2936493"/>
                <a:ext cx="2962354" cy="2205076"/>
              </a:xfrm>
              <a:prstGeom prst="trapezoid">
                <a:avLst>
                  <a:gd name="adj" fmla="val 15682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t"/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382ABE8A-0180-4356-82ED-2133E3C40139}"/>
                  </a:ext>
                </a:extLst>
              </p:cNvPr>
              <p:cNvSpPr txBox="1"/>
              <p:nvPr/>
            </p:nvSpPr>
            <p:spPr>
              <a:xfrm>
                <a:off x="2574912" y="3679681"/>
                <a:ext cx="220782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b="1"/>
                  <a:t>Afspraken en handreikingen</a:t>
                </a:r>
              </a:p>
            </p:txBody>
          </p:sp>
        </p:grpSp>
        <p:sp>
          <p:nvSpPr>
            <p:cNvPr id="74" name="Pijl: rechts 73">
              <a:extLst>
                <a:ext uri="{FF2B5EF4-FFF2-40B4-BE49-F238E27FC236}">
                  <a16:creationId xmlns:a16="http://schemas.microsoft.com/office/drawing/2014/main" id="{413DF9E2-246F-46C6-AF2D-BD2D00895F78}"/>
                </a:ext>
              </a:extLst>
            </p:cNvPr>
            <p:cNvSpPr/>
            <p:nvPr/>
          </p:nvSpPr>
          <p:spPr>
            <a:xfrm>
              <a:off x="2179538" y="3749811"/>
              <a:ext cx="674756" cy="506069"/>
            </a:xfrm>
            <a:prstGeom prst="rightArrow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20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6" name="Rechthoek: ezelsoor 25">
              <a:extLst>
                <a:ext uri="{FF2B5EF4-FFF2-40B4-BE49-F238E27FC236}">
                  <a16:creationId xmlns:a16="http://schemas.microsoft.com/office/drawing/2014/main" id="{83347B23-20A8-4785-935B-D82BF4574534}"/>
                </a:ext>
              </a:extLst>
            </p:cNvPr>
            <p:cNvSpPr/>
            <p:nvPr/>
          </p:nvSpPr>
          <p:spPr>
            <a:xfrm>
              <a:off x="1785876" y="5790594"/>
              <a:ext cx="1462080" cy="770129"/>
            </a:xfrm>
            <a:prstGeom prst="foldedCorner">
              <a:avLst>
                <a:gd name="adj" fmla="val 26178"/>
              </a:avLst>
            </a:prstGeom>
            <a:solidFill>
              <a:schemeClr val="bg2">
                <a:alpha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nl-NL" sz="1200">
                <a:solidFill>
                  <a:schemeClr val="tx1"/>
                </a:solidFill>
              </a:endParaRPr>
            </a:p>
            <a:p>
              <a:r>
                <a:rPr lang="nl-NL" sz="1200">
                  <a:solidFill>
                    <a:schemeClr val="tx1"/>
                  </a:solidFill>
                </a:rPr>
                <a:t>Randvoorwaarden</a:t>
              </a:r>
            </a:p>
            <a:p>
              <a:endParaRPr lang="nl-NL" sz="1200">
                <a:solidFill>
                  <a:schemeClr val="tx1"/>
                </a:solidFill>
              </a:endParaRPr>
            </a:p>
          </p:txBody>
        </p:sp>
        <p:sp>
          <p:nvSpPr>
            <p:cNvPr id="27" name="Pijl: rechts 26">
              <a:extLst>
                <a:ext uri="{FF2B5EF4-FFF2-40B4-BE49-F238E27FC236}">
                  <a16:creationId xmlns:a16="http://schemas.microsoft.com/office/drawing/2014/main" id="{E9AE5539-4AF9-47E4-80A0-A0C2AFF18F94}"/>
                </a:ext>
              </a:extLst>
            </p:cNvPr>
            <p:cNvSpPr/>
            <p:nvPr/>
          </p:nvSpPr>
          <p:spPr>
            <a:xfrm rot="5400000">
              <a:off x="2146441" y="5147496"/>
              <a:ext cx="646330" cy="506069"/>
            </a:xfrm>
            <a:prstGeom prst="rightArrow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20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9" name="Folded Corner 8">
            <a:extLst>
              <a:ext uri="{FF2B5EF4-FFF2-40B4-BE49-F238E27FC236}">
                <a16:creationId xmlns:a16="http://schemas.microsoft.com/office/drawing/2014/main" id="{375BD51E-F045-4043-A338-B366CD8EAC91}"/>
              </a:ext>
            </a:extLst>
          </p:cNvPr>
          <p:cNvSpPr/>
          <p:nvPr/>
        </p:nvSpPr>
        <p:spPr>
          <a:xfrm>
            <a:off x="501628" y="2584128"/>
            <a:ext cx="1494360" cy="921580"/>
          </a:xfrm>
          <a:prstGeom prst="foldedCorner">
            <a:avLst/>
          </a:prstGeom>
          <a:solidFill>
            <a:srgbClr val="ACEA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ysClr val="windowText" lastClr="000000"/>
                </a:solidFill>
              </a:rPr>
              <a:t>Wereldwijd:</a:t>
            </a:r>
          </a:p>
          <a:p>
            <a:pPr algn="ctr"/>
            <a:r>
              <a:rPr lang="en-NL" sz="1600">
                <a:solidFill>
                  <a:sysClr val="windowText" lastClr="000000"/>
                </a:solidFill>
              </a:rPr>
              <a:t>Cloud Events</a:t>
            </a:r>
          </a:p>
        </p:txBody>
      </p:sp>
      <p:grpSp>
        <p:nvGrpSpPr>
          <p:cNvPr id="53" name="Groep 3">
            <a:extLst>
              <a:ext uri="{FF2B5EF4-FFF2-40B4-BE49-F238E27FC236}">
                <a16:creationId xmlns:a16="http://schemas.microsoft.com/office/drawing/2014/main" id="{9DCD8243-8576-174C-806F-D3387ABAA146}"/>
              </a:ext>
            </a:extLst>
          </p:cNvPr>
          <p:cNvGrpSpPr/>
          <p:nvPr/>
        </p:nvGrpSpPr>
        <p:grpSpPr>
          <a:xfrm>
            <a:off x="4947922" y="2273552"/>
            <a:ext cx="2321840" cy="1238349"/>
            <a:chOff x="4947922" y="2273552"/>
            <a:chExt cx="2321840" cy="1238349"/>
          </a:xfrm>
        </p:grpSpPr>
        <p:sp>
          <p:nvSpPr>
            <p:cNvPr id="54" name="Vrije vorm: vorm 39">
              <a:extLst>
                <a:ext uri="{FF2B5EF4-FFF2-40B4-BE49-F238E27FC236}">
                  <a16:creationId xmlns:a16="http://schemas.microsoft.com/office/drawing/2014/main" id="{DCF58BC3-6DA5-264A-A16D-202A84AAAE05}"/>
                </a:ext>
              </a:extLst>
            </p:cNvPr>
            <p:cNvSpPr/>
            <p:nvPr/>
          </p:nvSpPr>
          <p:spPr>
            <a:xfrm rot="21300000">
              <a:off x="4947922" y="2273552"/>
              <a:ext cx="2321840" cy="1238349"/>
            </a:xfrm>
            <a:custGeom>
              <a:avLst/>
              <a:gdLst>
                <a:gd name="connsiteX0" fmla="*/ 2321840 w 2321840"/>
                <a:gd name="connsiteY0" fmla="*/ 0 h 1238349"/>
                <a:gd name="connsiteX1" fmla="*/ 2213499 w 2321840"/>
                <a:gd name="connsiteY1" fmla="*/ 1238348 h 1238349"/>
                <a:gd name="connsiteX2" fmla="*/ 0 w 2321840"/>
                <a:gd name="connsiteY2" fmla="*/ 1238349 h 1238349"/>
                <a:gd name="connsiteX3" fmla="*/ 95192 w 2321840"/>
                <a:gd name="connsiteY3" fmla="*/ 150300 h 1238349"/>
                <a:gd name="connsiteX4" fmla="*/ 2321840 w 2321840"/>
                <a:gd name="connsiteY4" fmla="*/ 0 h 123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1840" h="1238349">
                  <a:moveTo>
                    <a:pt x="2321840" y="0"/>
                  </a:moveTo>
                  <a:lnTo>
                    <a:pt x="2213499" y="1238348"/>
                  </a:lnTo>
                  <a:lnTo>
                    <a:pt x="0" y="1238349"/>
                  </a:lnTo>
                  <a:lnTo>
                    <a:pt x="95192" y="150300"/>
                  </a:lnTo>
                  <a:lnTo>
                    <a:pt x="2321840" y="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55" name="Tekstvak 45">
              <a:extLst>
                <a:ext uri="{FF2B5EF4-FFF2-40B4-BE49-F238E27FC236}">
                  <a16:creationId xmlns:a16="http://schemas.microsoft.com/office/drawing/2014/main" id="{A6459DA3-09A8-9742-AA96-A40AF6808F6D}"/>
                </a:ext>
              </a:extLst>
            </p:cNvPr>
            <p:cNvSpPr txBox="1"/>
            <p:nvPr/>
          </p:nvSpPr>
          <p:spPr>
            <a:xfrm>
              <a:off x="5015609" y="2511633"/>
              <a:ext cx="2189687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nl-NL" sz="1400" b="1"/>
            </a:p>
            <a:p>
              <a:pPr algn="ctr"/>
              <a:r>
                <a:rPr lang="nl-NL" b="1"/>
                <a:t>Berichtstandaard</a:t>
              </a:r>
              <a:r>
                <a:rPr lang="nl-NL" sz="1400"/>
                <a:t> </a:t>
              </a:r>
              <a:r>
                <a:rPr lang="nl-NL" sz="1400" b="1"/>
                <a:t>Syntax/Semantiek</a:t>
              </a:r>
            </a:p>
          </p:txBody>
        </p:sp>
      </p:grpSp>
      <p:grpSp>
        <p:nvGrpSpPr>
          <p:cNvPr id="56" name="Groep 4">
            <a:extLst>
              <a:ext uri="{FF2B5EF4-FFF2-40B4-BE49-F238E27FC236}">
                <a16:creationId xmlns:a16="http://schemas.microsoft.com/office/drawing/2014/main" id="{4FF64BB1-64AF-B543-ABD1-392FEA0E492B}"/>
              </a:ext>
            </a:extLst>
          </p:cNvPr>
          <p:cNvGrpSpPr/>
          <p:nvPr/>
        </p:nvGrpSpPr>
        <p:grpSpPr>
          <a:xfrm>
            <a:off x="4979660" y="3533314"/>
            <a:ext cx="2295236" cy="1357321"/>
            <a:chOff x="4979660" y="3533314"/>
            <a:chExt cx="2295236" cy="1357321"/>
          </a:xfrm>
        </p:grpSpPr>
        <p:sp>
          <p:nvSpPr>
            <p:cNvPr id="57" name="Vrije vorm: vorm 34">
              <a:extLst>
                <a:ext uri="{FF2B5EF4-FFF2-40B4-BE49-F238E27FC236}">
                  <a16:creationId xmlns:a16="http://schemas.microsoft.com/office/drawing/2014/main" id="{82E998A9-49CB-3941-B516-C433F789D039}"/>
                </a:ext>
              </a:extLst>
            </p:cNvPr>
            <p:cNvSpPr/>
            <p:nvPr/>
          </p:nvSpPr>
          <p:spPr>
            <a:xfrm rot="21300000">
              <a:off x="4979660" y="3533314"/>
              <a:ext cx="2295236" cy="1357321"/>
            </a:xfrm>
            <a:custGeom>
              <a:avLst/>
              <a:gdLst>
                <a:gd name="connsiteX0" fmla="*/ 2295236 w 2295236"/>
                <a:gd name="connsiteY0" fmla="*/ 0 h 1357321"/>
                <a:gd name="connsiteX1" fmla="*/ 2176486 w 2295236"/>
                <a:gd name="connsiteY1" fmla="*/ 1357321 h 1357321"/>
                <a:gd name="connsiteX2" fmla="*/ 0 w 2295236"/>
                <a:gd name="connsiteY2" fmla="*/ 934255 h 1357321"/>
                <a:gd name="connsiteX3" fmla="*/ 81737 w 2295236"/>
                <a:gd name="connsiteY3" fmla="*/ 0 h 1357321"/>
                <a:gd name="connsiteX4" fmla="*/ 2295236 w 2295236"/>
                <a:gd name="connsiteY4" fmla="*/ 0 h 1357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5236" h="1357321">
                  <a:moveTo>
                    <a:pt x="2295236" y="0"/>
                  </a:moveTo>
                  <a:lnTo>
                    <a:pt x="2176486" y="1357321"/>
                  </a:lnTo>
                  <a:lnTo>
                    <a:pt x="0" y="934255"/>
                  </a:lnTo>
                  <a:lnTo>
                    <a:pt x="81737" y="0"/>
                  </a:lnTo>
                  <a:lnTo>
                    <a:pt x="2295236" y="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58" name="Tekstvak 46">
              <a:extLst>
                <a:ext uri="{FF2B5EF4-FFF2-40B4-BE49-F238E27FC236}">
                  <a16:creationId xmlns:a16="http://schemas.microsoft.com/office/drawing/2014/main" id="{626BF15E-9A69-6443-9796-D670C95FAAF2}"/>
                </a:ext>
              </a:extLst>
            </p:cNvPr>
            <p:cNvSpPr txBox="1"/>
            <p:nvPr/>
          </p:nvSpPr>
          <p:spPr>
            <a:xfrm>
              <a:off x="5004733" y="3661605"/>
              <a:ext cx="218968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nl-NL" sz="1200"/>
            </a:p>
            <a:p>
              <a:pPr algn="ctr"/>
              <a:r>
                <a:rPr lang="nl-NL" b="1" err="1"/>
                <a:t>RESTful</a:t>
              </a:r>
              <a:r>
                <a:rPr lang="nl-NL" b="1"/>
                <a:t> Bindingen</a:t>
              </a:r>
            </a:p>
            <a:p>
              <a:pPr algn="ctr"/>
              <a:r>
                <a:rPr lang="nl-NL" sz="1400" b="1"/>
                <a:t>HTTP/JSON/</a:t>
              </a:r>
              <a:r>
                <a:rPr lang="nl-NL" sz="1400" b="1" err="1"/>
                <a:t>Webhook</a:t>
              </a:r>
              <a:endParaRPr lang="nl-NL" sz="1400" b="1"/>
            </a:p>
          </p:txBody>
        </p:sp>
      </p:grpSp>
      <p:sp>
        <p:nvSpPr>
          <p:cNvPr id="75" name="Pijl: rechts 74">
            <a:extLst>
              <a:ext uri="{FF2B5EF4-FFF2-40B4-BE49-F238E27FC236}">
                <a16:creationId xmlns:a16="http://schemas.microsoft.com/office/drawing/2014/main" id="{8D9EB1B3-8F2D-473A-AB0D-62F583857300}"/>
              </a:ext>
            </a:extLst>
          </p:cNvPr>
          <p:cNvSpPr/>
          <p:nvPr/>
        </p:nvSpPr>
        <p:spPr>
          <a:xfrm>
            <a:off x="4506620" y="2950762"/>
            <a:ext cx="674756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6" name="Pijl: rechts 75">
            <a:extLst>
              <a:ext uri="{FF2B5EF4-FFF2-40B4-BE49-F238E27FC236}">
                <a16:creationId xmlns:a16="http://schemas.microsoft.com/office/drawing/2014/main" id="{1781AB7A-920C-4354-A891-7CB68AEAE5B0}"/>
              </a:ext>
            </a:extLst>
          </p:cNvPr>
          <p:cNvSpPr/>
          <p:nvPr/>
        </p:nvSpPr>
        <p:spPr>
          <a:xfrm>
            <a:off x="4506620" y="3881206"/>
            <a:ext cx="674756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4" name="Folded Corner 43">
            <a:extLst>
              <a:ext uri="{FF2B5EF4-FFF2-40B4-BE49-F238E27FC236}">
                <a16:creationId xmlns:a16="http://schemas.microsoft.com/office/drawing/2014/main" id="{CE507CBE-5281-104D-B996-F4A87EE22FCF}"/>
              </a:ext>
            </a:extLst>
          </p:cNvPr>
          <p:cNvSpPr/>
          <p:nvPr/>
        </p:nvSpPr>
        <p:spPr>
          <a:xfrm>
            <a:off x="4126766" y="1735374"/>
            <a:ext cx="1494360" cy="921580"/>
          </a:xfrm>
          <a:prstGeom prst="foldedCorner">
            <a:avLst/>
          </a:prstGeom>
          <a:solidFill>
            <a:srgbClr val="ACEA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ysClr val="windowText" lastClr="000000"/>
                </a:solidFill>
              </a:rPr>
              <a:t>NL GOV profiel</a:t>
            </a:r>
          </a:p>
          <a:p>
            <a:pPr algn="ctr"/>
            <a:r>
              <a:rPr lang="en-NL" sz="1600">
                <a:solidFill>
                  <a:sysClr val="windowText" lastClr="000000"/>
                </a:solidFill>
              </a:rPr>
              <a:t>Cloud Events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C61E751-2958-9E48-8BBA-814B76A18153}"/>
              </a:ext>
            </a:extLst>
          </p:cNvPr>
          <p:cNvGrpSpPr/>
          <p:nvPr/>
        </p:nvGrpSpPr>
        <p:grpSpPr>
          <a:xfrm>
            <a:off x="6824600" y="1893640"/>
            <a:ext cx="2919461" cy="3260835"/>
            <a:chOff x="6824600" y="1893640"/>
            <a:chExt cx="2919461" cy="3260835"/>
          </a:xfrm>
        </p:grpSpPr>
        <p:grpSp>
          <p:nvGrpSpPr>
            <p:cNvPr id="7" name="Groep 6">
              <a:extLst>
                <a:ext uri="{FF2B5EF4-FFF2-40B4-BE49-F238E27FC236}">
                  <a16:creationId xmlns:a16="http://schemas.microsoft.com/office/drawing/2014/main" id="{D616DE9C-43A1-4E73-A07A-D14DD74121AC}"/>
                </a:ext>
              </a:extLst>
            </p:cNvPr>
            <p:cNvGrpSpPr/>
            <p:nvPr/>
          </p:nvGrpSpPr>
          <p:grpSpPr>
            <a:xfrm>
              <a:off x="7388980" y="1893640"/>
              <a:ext cx="2335360" cy="1392873"/>
              <a:chOff x="7388980" y="1893640"/>
              <a:chExt cx="2335360" cy="1392873"/>
            </a:xfrm>
          </p:grpSpPr>
          <p:sp>
            <p:nvSpPr>
              <p:cNvPr id="41" name="Vrije vorm: vorm 40">
                <a:extLst>
                  <a:ext uri="{FF2B5EF4-FFF2-40B4-BE49-F238E27FC236}">
                    <a16:creationId xmlns:a16="http://schemas.microsoft.com/office/drawing/2014/main" id="{20A982E3-DB69-45F1-ABB0-42E9A0799464}"/>
                  </a:ext>
                </a:extLst>
              </p:cNvPr>
              <p:cNvSpPr/>
              <p:nvPr/>
            </p:nvSpPr>
            <p:spPr>
              <a:xfrm rot="21300000">
                <a:off x="7388980" y="1893640"/>
                <a:ext cx="2335360" cy="1392873"/>
              </a:xfrm>
              <a:custGeom>
                <a:avLst/>
                <a:gdLst>
                  <a:gd name="connsiteX0" fmla="*/ 2335360 w 2335360"/>
                  <a:gd name="connsiteY0" fmla="*/ 0 h 1392873"/>
                  <a:gd name="connsiteX1" fmla="*/ 2213499 w 2335360"/>
                  <a:gd name="connsiteY1" fmla="*/ 1392872 h 1392873"/>
                  <a:gd name="connsiteX2" fmla="*/ 0 w 2335360"/>
                  <a:gd name="connsiteY2" fmla="*/ 1392873 h 1392873"/>
                  <a:gd name="connsiteX3" fmla="*/ 108711 w 2335360"/>
                  <a:gd name="connsiteY3" fmla="*/ 150300 h 1392873"/>
                  <a:gd name="connsiteX4" fmla="*/ 2335360 w 2335360"/>
                  <a:gd name="connsiteY4" fmla="*/ 0 h 139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5360" h="1392873">
                    <a:moveTo>
                      <a:pt x="2335360" y="0"/>
                    </a:moveTo>
                    <a:lnTo>
                      <a:pt x="2213499" y="1392872"/>
                    </a:lnTo>
                    <a:lnTo>
                      <a:pt x="0" y="1392873"/>
                    </a:lnTo>
                    <a:lnTo>
                      <a:pt x="108711" y="150300"/>
                    </a:lnTo>
                    <a:lnTo>
                      <a:pt x="2335360" y="0"/>
                    </a:ln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>
                <a:noAutofit/>
              </a:bodyPr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kstvak 48">
                <a:extLst>
                  <a:ext uri="{FF2B5EF4-FFF2-40B4-BE49-F238E27FC236}">
                    <a16:creationId xmlns:a16="http://schemas.microsoft.com/office/drawing/2014/main" id="{8F8D653E-1BFA-496B-9774-C922DFE5B1F2}"/>
                  </a:ext>
                </a:extLst>
              </p:cNvPr>
              <p:cNvSpPr txBox="1"/>
              <p:nvPr/>
            </p:nvSpPr>
            <p:spPr>
              <a:xfrm>
                <a:off x="7470585" y="2510157"/>
                <a:ext cx="21896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b="1"/>
                  <a:t>Beproeving 1</a:t>
                </a:r>
                <a:endParaRPr lang="nl-NL" sz="1400" b="1"/>
              </a:p>
            </p:txBody>
          </p:sp>
        </p:grp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6295167B-41C1-4CA0-9388-4A606B3C8FE1}"/>
                </a:ext>
              </a:extLst>
            </p:cNvPr>
            <p:cNvGrpSpPr/>
            <p:nvPr/>
          </p:nvGrpSpPr>
          <p:grpSpPr>
            <a:xfrm>
              <a:off x="7406131" y="3309153"/>
              <a:ext cx="2337930" cy="1845322"/>
              <a:chOff x="7406131" y="3309153"/>
              <a:chExt cx="2337930" cy="1845322"/>
            </a:xfrm>
          </p:grpSpPr>
          <p:sp>
            <p:nvSpPr>
              <p:cNvPr id="38" name="Vrije vorm: vorm 37">
                <a:extLst>
                  <a:ext uri="{FF2B5EF4-FFF2-40B4-BE49-F238E27FC236}">
                    <a16:creationId xmlns:a16="http://schemas.microsoft.com/office/drawing/2014/main" id="{836CD7C1-5E2D-4AE3-8DE1-D1F58BAC9CD7}"/>
                  </a:ext>
                </a:extLst>
              </p:cNvPr>
              <p:cNvSpPr/>
              <p:nvPr/>
            </p:nvSpPr>
            <p:spPr>
              <a:xfrm rot="21300000">
                <a:off x="7406131" y="3309153"/>
                <a:ext cx="2337930" cy="1845322"/>
              </a:xfrm>
              <a:custGeom>
                <a:avLst/>
                <a:gdLst>
                  <a:gd name="connsiteX0" fmla="*/ 2337930 w 2337930"/>
                  <a:gd name="connsiteY0" fmla="*/ 1 h 1845322"/>
                  <a:gd name="connsiteX1" fmla="*/ 2176486 w 2337930"/>
                  <a:gd name="connsiteY1" fmla="*/ 1845322 h 1845322"/>
                  <a:gd name="connsiteX2" fmla="*/ 0 w 2337930"/>
                  <a:gd name="connsiteY2" fmla="*/ 1422255 h 1845322"/>
                  <a:gd name="connsiteX3" fmla="*/ 124431 w 2337930"/>
                  <a:gd name="connsiteY3" fmla="*/ 0 h 1845322"/>
                  <a:gd name="connsiteX4" fmla="*/ 2337930 w 2337930"/>
                  <a:gd name="connsiteY4" fmla="*/ 1 h 1845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7930" h="1845322">
                    <a:moveTo>
                      <a:pt x="2337930" y="1"/>
                    </a:moveTo>
                    <a:lnTo>
                      <a:pt x="2176486" y="1845322"/>
                    </a:lnTo>
                    <a:lnTo>
                      <a:pt x="0" y="1422255"/>
                    </a:lnTo>
                    <a:lnTo>
                      <a:pt x="124431" y="0"/>
                    </a:lnTo>
                    <a:lnTo>
                      <a:pt x="2337930" y="1"/>
                    </a:ln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>
                <a:noAutofit/>
              </a:bodyPr>
              <a:lstStyle/>
              <a:p>
                <a:endParaRPr lang="nl-NL" sz="1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Tekstvak 49">
                <a:extLst>
                  <a:ext uri="{FF2B5EF4-FFF2-40B4-BE49-F238E27FC236}">
                    <a16:creationId xmlns:a16="http://schemas.microsoft.com/office/drawing/2014/main" id="{136A9FCC-89F4-4011-9CF6-B8068A067BF9}"/>
                  </a:ext>
                </a:extLst>
              </p:cNvPr>
              <p:cNvSpPr txBox="1"/>
              <p:nvPr/>
            </p:nvSpPr>
            <p:spPr>
              <a:xfrm>
                <a:off x="7440655" y="3926416"/>
                <a:ext cx="22050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b="1"/>
                  <a:t>Beproeving 2</a:t>
                </a:r>
                <a:endParaRPr lang="nl-NL" sz="1400" b="1"/>
              </a:p>
            </p:txBody>
          </p:sp>
        </p:grpSp>
        <p:pic>
          <p:nvPicPr>
            <p:cNvPr id="71" name="Graphic 70" descr="Recycleren met effen opvulling">
              <a:extLst>
                <a:ext uri="{FF2B5EF4-FFF2-40B4-BE49-F238E27FC236}">
                  <a16:creationId xmlns:a16="http://schemas.microsoft.com/office/drawing/2014/main" id="{E8B8F92F-3280-46EB-80F9-815A38465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24600" y="2856605"/>
              <a:ext cx="1028842" cy="1028842"/>
            </a:xfrm>
            <a:prstGeom prst="rect">
              <a:avLst/>
            </a:prstGeom>
          </p:spPr>
        </p:pic>
      </p:grpSp>
      <p:sp>
        <p:nvSpPr>
          <p:cNvPr id="45" name="Folded Corner 44">
            <a:extLst>
              <a:ext uri="{FF2B5EF4-FFF2-40B4-BE49-F238E27FC236}">
                <a16:creationId xmlns:a16="http://schemas.microsoft.com/office/drawing/2014/main" id="{D394528E-21C4-0848-865C-69F709BCC3CC}"/>
              </a:ext>
            </a:extLst>
          </p:cNvPr>
          <p:cNvSpPr/>
          <p:nvPr/>
        </p:nvSpPr>
        <p:spPr>
          <a:xfrm>
            <a:off x="9496666" y="2073594"/>
            <a:ext cx="2028584" cy="921580"/>
          </a:xfrm>
          <a:prstGeom prst="foldedCorner">
            <a:avLst/>
          </a:prstGeom>
          <a:solidFill>
            <a:srgbClr val="ACEA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ysClr val="windowText" lastClr="000000"/>
                </a:solidFill>
              </a:rPr>
              <a:t>Binnengemeentelijke beproeving</a:t>
            </a:r>
          </a:p>
          <a:p>
            <a:pPr algn="ctr"/>
            <a:r>
              <a:rPr lang="en-NL" sz="1600">
                <a:solidFill>
                  <a:sysClr val="windowText" lastClr="000000"/>
                </a:solidFill>
              </a:rPr>
              <a:t>(zaakgericht)</a:t>
            </a:r>
          </a:p>
        </p:txBody>
      </p:sp>
      <p:sp>
        <p:nvSpPr>
          <p:cNvPr id="51" name="Folded Corner 50">
            <a:extLst>
              <a:ext uri="{FF2B5EF4-FFF2-40B4-BE49-F238E27FC236}">
                <a16:creationId xmlns:a16="http://schemas.microsoft.com/office/drawing/2014/main" id="{DB27E364-C1AF-9F4A-BA59-12237016721B}"/>
              </a:ext>
            </a:extLst>
          </p:cNvPr>
          <p:cNvSpPr/>
          <p:nvPr/>
        </p:nvSpPr>
        <p:spPr>
          <a:xfrm>
            <a:off x="9496666" y="4492038"/>
            <a:ext cx="2028584" cy="921580"/>
          </a:xfrm>
          <a:prstGeom prst="foldedCorner">
            <a:avLst/>
          </a:prstGeom>
          <a:solidFill>
            <a:srgbClr val="ACEA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ysClr val="windowText" lastClr="000000"/>
                </a:solidFill>
              </a:rPr>
              <a:t>Landelijke beproeving</a:t>
            </a:r>
          </a:p>
          <a:p>
            <a:pPr algn="ctr"/>
            <a:r>
              <a:rPr lang="en-NL" sz="1600">
                <a:solidFill>
                  <a:sysClr val="windowText" lastClr="000000"/>
                </a:solidFill>
              </a:rPr>
              <a:t>(Logius)</a:t>
            </a:r>
          </a:p>
        </p:txBody>
      </p:sp>
      <p:sp>
        <p:nvSpPr>
          <p:cNvPr id="46" name="Title 19">
            <a:extLst>
              <a:ext uri="{FF2B5EF4-FFF2-40B4-BE49-F238E27FC236}">
                <a16:creationId xmlns:a16="http://schemas.microsoft.com/office/drawing/2014/main" id="{6773FAD3-BAE7-4992-8A5B-05ACB5FF38F5}"/>
              </a:ext>
            </a:extLst>
          </p:cNvPr>
          <p:cNvSpPr txBox="1">
            <a:spLocks/>
          </p:cNvSpPr>
          <p:nvPr/>
        </p:nvSpPr>
        <p:spPr>
          <a:xfrm>
            <a:off x="118871" y="76293"/>
            <a:ext cx="9301173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Uitvoering fase 1 van project Notificatie Services</a:t>
            </a:r>
          </a:p>
        </p:txBody>
      </p:sp>
    </p:spTree>
    <p:extLst>
      <p:ext uri="{BB962C8B-B14F-4D97-AF65-F5344CB8AC3E}">
        <p14:creationId xmlns:p14="http://schemas.microsoft.com/office/powerpoint/2010/main" val="2251774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4" grpId="0" animBg="1"/>
      <p:bldP spid="45" grpId="0" animBg="1"/>
      <p:bldP spid="5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0E2E1-5F68-A74F-8FD0-8425C7058F0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186613" y="6221413"/>
            <a:ext cx="5005387" cy="322262"/>
          </a:xfrm>
        </p:spPr>
        <p:txBody>
          <a:bodyPr/>
          <a:lstStyle/>
          <a:p>
            <a:fld id="{10A0A6AF-03C5-477E-939A-E28F7E7F05EA}" type="slidenum">
              <a:rPr lang="nl-NL" smtClean="0"/>
              <a:pPr/>
              <a:t>9</a:t>
            </a:fld>
            <a:endParaRPr lang="nl-NL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839840D-EAB0-6B4D-A383-8F2BF204D4D4}"/>
              </a:ext>
            </a:extLst>
          </p:cNvPr>
          <p:cNvGrpSpPr/>
          <p:nvPr/>
        </p:nvGrpSpPr>
        <p:grpSpPr>
          <a:xfrm>
            <a:off x="704327" y="690217"/>
            <a:ext cx="2968195" cy="5492208"/>
            <a:chOff x="704327" y="690217"/>
            <a:chExt cx="2968195" cy="549220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5403295-4FFE-9442-B6F8-A59E5A640468}"/>
                </a:ext>
              </a:extLst>
            </p:cNvPr>
            <p:cNvGrpSpPr/>
            <p:nvPr/>
          </p:nvGrpSpPr>
          <p:grpSpPr>
            <a:xfrm>
              <a:off x="704327" y="5077129"/>
              <a:ext cx="786597" cy="151254"/>
              <a:chOff x="9216996" y="1473756"/>
              <a:chExt cx="786597" cy="151254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3B40DF2-9292-DD4E-A517-1CDC2971A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1544626"/>
                <a:ext cx="658512" cy="1"/>
              </a:xfrm>
              <a:prstGeom prst="line">
                <a:avLst/>
              </a:prstGeom>
              <a:ln w="76200">
                <a:solidFill>
                  <a:srgbClr val="FEC40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575604A4-3B86-D149-AA7A-6BEC132F781A}"/>
                  </a:ext>
                </a:extLst>
              </p:cNvPr>
              <p:cNvSpPr/>
              <p:nvPr/>
            </p:nvSpPr>
            <p:spPr>
              <a:xfrm>
                <a:off x="9216996" y="1473756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FEC4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F4C4A0A-0250-D740-8E01-D258D66CD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035" y="4956788"/>
              <a:ext cx="1684474" cy="382421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DC50901-2B8E-CC41-8F61-C7444F6DC8D0}"/>
                </a:ext>
              </a:extLst>
            </p:cNvPr>
            <p:cNvGrpSpPr/>
            <p:nvPr/>
          </p:nvGrpSpPr>
          <p:grpSpPr>
            <a:xfrm>
              <a:off x="704327" y="771209"/>
              <a:ext cx="786597" cy="151254"/>
              <a:chOff x="9222696" y="956829"/>
              <a:chExt cx="786597" cy="151254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0CD49A59-A221-B74B-A0E8-1BD2ECB680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50781" y="1027699"/>
                <a:ext cx="658512" cy="1"/>
              </a:xfrm>
              <a:prstGeom prst="line">
                <a:avLst/>
              </a:prstGeom>
              <a:ln w="76200">
                <a:solidFill>
                  <a:srgbClr val="BF004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B7E2DABE-EEA9-184B-86F9-BADFE81D469A}"/>
                  </a:ext>
                </a:extLst>
              </p:cNvPr>
              <p:cNvSpPr/>
              <p:nvPr/>
            </p:nvSpPr>
            <p:spPr>
              <a:xfrm>
                <a:off x="9222696" y="956829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BF00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FA1E606-3B41-2F48-9739-F58CED88985F}"/>
                </a:ext>
              </a:extLst>
            </p:cNvPr>
            <p:cNvGrpSpPr/>
            <p:nvPr/>
          </p:nvGrpSpPr>
          <p:grpSpPr>
            <a:xfrm>
              <a:off x="704327" y="1632393"/>
              <a:ext cx="786597" cy="151254"/>
              <a:chOff x="9216996" y="1957309"/>
              <a:chExt cx="786597" cy="151254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BD260495-4228-204B-AAAB-01A7E1025D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028179"/>
                <a:ext cx="658512" cy="1"/>
              </a:xfrm>
              <a:prstGeom prst="line">
                <a:avLst/>
              </a:prstGeom>
              <a:ln w="76200">
                <a:solidFill>
                  <a:srgbClr val="3A7FC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B1DBFB51-2398-E445-A44D-431B5E20DBFB}"/>
                  </a:ext>
                </a:extLst>
              </p:cNvPr>
              <p:cNvSpPr/>
              <p:nvPr/>
            </p:nvSpPr>
            <p:spPr>
              <a:xfrm>
                <a:off x="9216996" y="1957309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A7FC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624CDBD-6443-F941-9573-77EB4B87F62A}"/>
                </a:ext>
              </a:extLst>
            </p:cNvPr>
            <p:cNvGrpSpPr/>
            <p:nvPr/>
          </p:nvGrpSpPr>
          <p:grpSpPr>
            <a:xfrm>
              <a:off x="704327" y="4215945"/>
              <a:ext cx="786597" cy="151254"/>
              <a:chOff x="9216996" y="2483024"/>
              <a:chExt cx="786597" cy="151254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532294D-2ABC-EF42-AF82-08DF627DDD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rgbClr val="38B0C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EC51528A-FF6B-6641-AD69-A2A10A748297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8B0C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1B828E-E75C-5446-B035-D7AD3C240DE0}"/>
                </a:ext>
              </a:extLst>
            </p:cNvPr>
            <p:cNvGrpSpPr/>
            <p:nvPr/>
          </p:nvGrpSpPr>
          <p:grpSpPr>
            <a:xfrm>
              <a:off x="704327" y="5938315"/>
              <a:ext cx="786597" cy="151254"/>
              <a:chOff x="9216996" y="2483024"/>
              <a:chExt cx="786597" cy="15125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00C1124-C960-3A4F-96B5-DA31BEA7F6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rgbClr val="EA6FC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B9D9807-7E63-6143-A5C1-1F3E635CD76B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EA6FC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CA90C2-657A-0D49-922B-22E43FF2082E}"/>
                </a:ext>
              </a:extLst>
            </p:cNvPr>
            <p:cNvGrpSpPr/>
            <p:nvPr/>
          </p:nvGrpSpPr>
          <p:grpSpPr>
            <a:xfrm>
              <a:off x="704327" y="2493577"/>
              <a:ext cx="786597" cy="151254"/>
              <a:chOff x="9216996" y="2483024"/>
              <a:chExt cx="786597" cy="151254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8C9DFA5-2600-734D-AB63-EDA741C3E0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C49BA46-9805-B64B-A567-B6A2FD3531F1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B7D09F8-59BF-1048-8268-6819447E6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4826" y="4004230"/>
              <a:ext cx="1585212" cy="60969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255B89A-3DCE-A647-8183-BCA025998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035" y="1478300"/>
              <a:ext cx="1684474" cy="41373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CD40C80-86E5-8041-AE30-08B02CB3E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035" y="690217"/>
              <a:ext cx="1708863" cy="30372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A401B5B-5E93-E045-B7A0-218F4EC8D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316" b="12710"/>
            <a:stretch/>
          </p:blipFill>
          <p:spPr>
            <a:xfrm>
              <a:off x="1857073" y="5835944"/>
              <a:ext cx="1571743" cy="3464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705011A-180F-5946-BFF3-678030DAD4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243" b="33106"/>
            <a:stretch/>
          </p:blipFill>
          <p:spPr>
            <a:xfrm>
              <a:off x="1777606" y="2285842"/>
              <a:ext cx="1706595" cy="55720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BD826BD-6677-8E47-8E14-9EE726763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2502" y="3034034"/>
              <a:ext cx="1880020" cy="798765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9ADFEA7-02FA-4A4D-9A82-BF782BC1661E}"/>
                </a:ext>
              </a:extLst>
            </p:cNvPr>
            <p:cNvGrpSpPr/>
            <p:nvPr/>
          </p:nvGrpSpPr>
          <p:grpSpPr>
            <a:xfrm>
              <a:off x="705736" y="3354761"/>
              <a:ext cx="786597" cy="151254"/>
              <a:chOff x="9216996" y="2483024"/>
              <a:chExt cx="786597" cy="151254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98BF80B-45E7-5D41-9A53-289032C8E3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rgbClr val="15427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011B762-6413-9E43-9BB5-D8A4085DF8F0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1542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2EDB48A-0CCF-ED49-9773-AB08FE107F8C}"/>
              </a:ext>
            </a:extLst>
          </p:cNvPr>
          <p:cNvCxnSpPr/>
          <p:nvPr/>
        </p:nvCxnSpPr>
        <p:spPr>
          <a:xfrm>
            <a:off x="3979180" y="188843"/>
            <a:ext cx="0" cy="6480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35">
            <a:extLst>
              <a:ext uri="{FF2B5EF4-FFF2-40B4-BE49-F238E27FC236}">
                <a16:creationId xmlns:a16="http://schemas.microsoft.com/office/drawing/2014/main" id="{8793E01C-592C-D34A-B0AA-B316DB0890EC}"/>
              </a:ext>
            </a:extLst>
          </p:cNvPr>
          <p:cNvSpPr/>
          <p:nvPr/>
        </p:nvSpPr>
        <p:spPr>
          <a:xfrm>
            <a:off x="4285839" y="340952"/>
            <a:ext cx="7044080" cy="6169357"/>
          </a:xfrm>
          <a:custGeom>
            <a:avLst/>
            <a:gdLst>
              <a:gd name="connsiteX0" fmla="*/ 6393763 w 7392928"/>
              <a:gd name="connsiteY0" fmla="*/ 0 h 6474886"/>
              <a:gd name="connsiteX1" fmla="*/ 7392928 w 7392928"/>
              <a:gd name="connsiteY1" fmla="*/ 999166 h 6474886"/>
              <a:gd name="connsiteX2" fmla="*/ 6716757 w 7392928"/>
              <a:gd name="connsiteY2" fmla="*/ 1675336 h 6474886"/>
              <a:gd name="connsiteX3" fmla="*/ 6716757 w 7392928"/>
              <a:gd name="connsiteY3" fmla="*/ 2263850 h 6474886"/>
              <a:gd name="connsiteX4" fmla="*/ 7310019 w 7392928"/>
              <a:gd name="connsiteY4" fmla="*/ 2857111 h 6474886"/>
              <a:gd name="connsiteX5" fmla="*/ 7302548 w 7392928"/>
              <a:gd name="connsiteY5" fmla="*/ 2864582 h 6474886"/>
              <a:gd name="connsiteX6" fmla="*/ 7310020 w 7392928"/>
              <a:gd name="connsiteY6" fmla="*/ 2864582 h 6474886"/>
              <a:gd name="connsiteX7" fmla="*/ 7310020 w 7392928"/>
              <a:gd name="connsiteY7" fmla="*/ 4220417 h 6474886"/>
              <a:gd name="connsiteX8" fmla="*/ 7304890 w 7392928"/>
              <a:gd name="connsiteY8" fmla="*/ 4220417 h 6474886"/>
              <a:gd name="connsiteX9" fmla="*/ 7310020 w 7392928"/>
              <a:gd name="connsiteY9" fmla="*/ 4225547 h 6474886"/>
              <a:gd name="connsiteX10" fmla="*/ 6716757 w 7392928"/>
              <a:gd name="connsiteY10" fmla="*/ 4818810 h 6474886"/>
              <a:gd name="connsiteX11" fmla="*/ 6716757 w 7392928"/>
              <a:gd name="connsiteY11" fmla="*/ 5109810 h 6474886"/>
              <a:gd name="connsiteX12" fmla="*/ 7111987 w 7392928"/>
              <a:gd name="connsiteY12" fmla="*/ 5505040 h 6474886"/>
              <a:gd name="connsiteX13" fmla="*/ 6142141 w 7392928"/>
              <a:gd name="connsiteY13" fmla="*/ 6474886 h 6474886"/>
              <a:gd name="connsiteX14" fmla="*/ 5432201 w 7392928"/>
              <a:gd name="connsiteY14" fmla="*/ 5764946 h 6474886"/>
              <a:gd name="connsiteX15" fmla="*/ 5261799 w 7392928"/>
              <a:gd name="connsiteY15" fmla="*/ 5935348 h 6474886"/>
              <a:gd name="connsiteX16" fmla="*/ 4483310 w 7392928"/>
              <a:gd name="connsiteY16" fmla="*/ 5156859 h 6474886"/>
              <a:gd name="connsiteX17" fmla="*/ 2995667 w 7392928"/>
              <a:gd name="connsiteY17" fmla="*/ 5156859 h 6474886"/>
              <a:gd name="connsiteX18" fmla="*/ 2998232 w 7392928"/>
              <a:gd name="connsiteY18" fmla="*/ 5159424 h 6474886"/>
              <a:gd name="connsiteX19" fmla="*/ 1811457 w 7392928"/>
              <a:gd name="connsiteY19" fmla="*/ 6346198 h 6474886"/>
              <a:gd name="connsiteX20" fmla="*/ 807002 w 7392928"/>
              <a:gd name="connsiteY20" fmla="*/ 5341743 h 6474886"/>
              <a:gd name="connsiteX21" fmla="*/ 387047 w 7392928"/>
              <a:gd name="connsiteY21" fmla="*/ 5341743 h 6474886"/>
              <a:gd name="connsiteX22" fmla="*/ 387047 w 7392928"/>
              <a:gd name="connsiteY22" fmla="*/ 4416542 h 6474886"/>
              <a:gd name="connsiteX23" fmla="*/ 411307 w 7392928"/>
              <a:gd name="connsiteY23" fmla="*/ 4416542 h 6474886"/>
              <a:gd name="connsiteX24" fmla="*/ 397347 w 7392928"/>
              <a:gd name="connsiteY24" fmla="*/ 4402582 h 6474886"/>
              <a:gd name="connsiteX25" fmla="*/ 1166902 w 7392928"/>
              <a:gd name="connsiteY25" fmla="*/ 3633028 h 6474886"/>
              <a:gd name="connsiteX26" fmla="*/ 1166902 w 7392928"/>
              <a:gd name="connsiteY26" fmla="*/ 3137121 h 6474886"/>
              <a:gd name="connsiteX27" fmla="*/ 4759 w 7392928"/>
              <a:gd name="connsiteY27" fmla="*/ 1974979 h 6474886"/>
              <a:gd name="connsiteX28" fmla="*/ 10726 w 7392928"/>
              <a:gd name="connsiteY28" fmla="*/ 1969011 h 6474886"/>
              <a:gd name="connsiteX29" fmla="*/ 0 w 7392928"/>
              <a:gd name="connsiteY29" fmla="*/ 1969011 h 6474886"/>
              <a:gd name="connsiteX30" fmla="*/ 0 w 7392928"/>
              <a:gd name="connsiteY30" fmla="*/ 613176 h 6474886"/>
              <a:gd name="connsiteX31" fmla="*/ 2239352 w 7392928"/>
              <a:gd name="connsiteY31" fmla="*/ 613176 h 6474886"/>
              <a:gd name="connsiteX32" fmla="*/ 2239352 w 7392928"/>
              <a:gd name="connsiteY32" fmla="*/ 618433 h 6474886"/>
              <a:gd name="connsiteX33" fmla="*/ 2244608 w 7392928"/>
              <a:gd name="connsiteY33" fmla="*/ 613177 h 6474886"/>
              <a:gd name="connsiteX34" fmla="*/ 2621736 w 7392928"/>
              <a:gd name="connsiteY34" fmla="*/ 990305 h 6474886"/>
              <a:gd name="connsiteX35" fmla="*/ 3328460 w 7392928"/>
              <a:gd name="connsiteY35" fmla="*/ 990305 h 6474886"/>
              <a:gd name="connsiteX36" fmla="*/ 3328460 w 7392928"/>
              <a:gd name="connsiteY36" fmla="*/ 998997 h 6474886"/>
              <a:gd name="connsiteX37" fmla="*/ 3332697 w 7392928"/>
              <a:gd name="connsiteY37" fmla="*/ 994760 h 6474886"/>
              <a:gd name="connsiteX38" fmla="*/ 3884494 w 7392928"/>
              <a:gd name="connsiteY38" fmla="*/ 1546557 h 6474886"/>
              <a:gd name="connsiteX39" fmla="*/ 5450672 w 7392928"/>
              <a:gd name="connsiteY39" fmla="*/ 1546557 h 6474886"/>
              <a:gd name="connsiteX40" fmla="*/ 5725068 w 7392928"/>
              <a:gd name="connsiteY40" fmla="*/ 1272161 h 6474886"/>
              <a:gd name="connsiteX41" fmla="*/ 5730919 w 7392928"/>
              <a:gd name="connsiteY41" fmla="*/ 1278012 h 6474886"/>
              <a:gd name="connsiteX42" fmla="*/ 5730919 w 7392928"/>
              <a:gd name="connsiteY42" fmla="*/ 1276848 h 6474886"/>
              <a:gd name="connsiteX43" fmla="*/ 5423917 w 7392928"/>
              <a:gd name="connsiteY43" fmla="*/ 969846 h 6474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92928" h="6474886">
                <a:moveTo>
                  <a:pt x="6393763" y="0"/>
                </a:moveTo>
                <a:lnTo>
                  <a:pt x="7392928" y="999166"/>
                </a:lnTo>
                <a:lnTo>
                  <a:pt x="6716757" y="1675336"/>
                </a:lnTo>
                <a:lnTo>
                  <a:pt x="6716757" y="2263850"/>
                </a:lnTo>
                <a:lnTo>
                  <a:pt x="7310019" y="2857111"/>
                </a:lnTo>
                <a:lnTo>
                  <a:pt x="7302548" y="2864582"/>
                </a:lnTo>
                <a:lnTo>
                  <a:pt x="7310020" y="2864582"/>
                </a:lnTo>
                <a:lnTo>
                  <a:pt x="7310020" y="4220417"/>
                </a:lnTo>
                <a:lnTo>
                  <a:pt x="7304890" y="4220417"/>
                </a:lnTo>
                <a:lnTo>
                  <a:pt x="7310020" y="4225547"/>
                </a:lnTo>
                <a:lnTo>
                  <a:pt x="6716757" y="4818810"/>
                </a:lnTo>
                <a:lnTo>
                  <a:pt x="6716757" y="5109810"/>
                </a:lnTo>
                <a:lnTo>
                  <a:pt x="7111987" y="5505040"/>
                </a:lnTo>
                <a:lnTo>
                  <a:pt x="6142141" y="6474886"/>
                </a:lnTo>
                <a:lnTo>
                  <a:pt x="5432201" y="5764946"/>
                </a:lnTo>
                <a:lnTo>
                  <a:pt x="5261799" y="5935348"/>
                </a:lnTo>
                <a:lnTo>
                  <a:pt x="4483310" y="5156859"/>
                </a:lnTo>
                <a:lnTo>
                  <a:pt x="2995667" y="5156859"/>
                </a:lnTo>
                <a:lnTo>
                  <a:pt x="2998232" y="5159424"/>
                </a:lnTo>
                <a:lnTo>
                  <a:pt x="1811457" y="6346198"/>
                </a:lnTo>
                <a:lnTo>
                  <a:pt x="807002" y="5341743"/>
                </a:lnTo>
                <a:lnTo>
                  <a:pt x="387047" y="5341743"/>
                </a:lnTo>
                <a:lnTo>
                  <a:pt x="387047" y="4416542"/>
                </a:lnTo>
                <a:lnTo>
                  <a:pt x="411307" y="4416542"/>
                </a:lnTo>
                <a:lnTo>
                  <a:pt x="397347" y="4402582"/>
                </a:lnTo>
                <a:lnTo>
                  <a:pt x="1166902" y="3633028"/>
                </a:lnTo>
                <a:lnTo>
                  <a:pt x="1166902" y="3137121"/>
                </a:lnTo>
                <a:lnTo>
                  <a:pt x="4759" y="1974979"/>
                </a:lnTo>
                <a:lnTo>
                  <a:pt x="10726" y="1969011"/>
                </a:lnTo>
                <a:lnTo>
                  <a:pt x="0" y="1969011"/>
                </a:lnTo>
                <a:lnTo>
                  <a:pt x="0" y="613176"/>
                </a:lnTo>
                <a:lnTo>
                  <a:pt x="2239352" y="613176"/>
                </a:lnTo>
                <a:lnTo>
                  <a:pt x="2239352" y="618433"/>
                </a:lnTo>
                <a:lnTo>
                  <a:pt x="2244608" y="613177"/>
                </a:lnTo>
                <a:lnTo>
                  <a:pt x="2621736" y="990305"/>
                </a:lnTo>
                <a:lnTo>
                  <a:pt x="3328460" y="990305"/>
                </a:lnTo>
                <a:lnTo>
                  <a:pt x="3328460" y="998997"/>
                </a:lnTo>
                <a:lnTo>
                  <a:pt x="3332697" y="994760"/>
                </a:lnTo>
                <a:lnTo>
                  <a:pt x="3884494" y="1546557"/>
                </a:lnTo>
                <a:lnTo>
                  <a:pt x="5450672" y="1546557"/>
                </a:lnTo>
                <a:lnTo>
                  <a:pt x="5725068" y="1272161"/>
                </a:lnTo>
                <a:lnTo>
                  <a:pt x="5730919" y="1278012"/>
                </a:lnTo>
                <a:lnTo>
                  <a:pt x="5730919" y="1276848"/>
                </a:lnTo>
                <a:lnTo>
                  <a:pt x="5423917" y="969846"/>
                </a:lnTo>
                <a:close/>
              </a:path>
            </a:pathLst>
          </a:custGeom>
          <a:solidFill>
            <a:srgbClr val="FFE9C4">
              <a:alpha val="738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A6D3FDA-C8A3-F34F-9AA9-76DD96920722}"/>
              </a:ext>
            </a:extLst>
          </p:cNvPr>
          <p:cNvGrpSpPr/>
          <p:nvPr/>
        </p:nvGrpSpPr>
        <p:grpSpPr>
          <a:xfrm>
            <a:off x="5733517" y="807903"/>
            <a:ext cx="5376397" cy="4585751"/>
            <a:chOff x="3795104" y="811272"/>
            <a:chExt cx="5376397" cy="4585751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C7A180C-BBE3-C64D-B01A-7EBF4EBF2687}"/>
                </a:ext>
              </a:extLst>
            </p:cNvPr>
            <p:cNvCxnSpPr>
              <a:cxnSpLocks/>
            </p:cNvCxnSpPr>
            <p:nvPr/>
          </p:nvCxnSpPr>
          <p:spPr>
            <a:xfrm>
              <a:off x="3808854" y="811272"/>
              <a:ext cx="0" cy="1278785"/>
            </a:xfrm>
            <a:prstGeom prst="line">
              <a:avLst/>
            </a:prstGeom>
            <a:ln w="76200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62DE225-4EB6-064F-80FB-EF1EA4268E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95104" y="2069433"/>
              <a:ext cx="1711922" cy="1148155"/>
            </a:xfrm>
            <a:prstGeom prst="line">
              <a:avLst/>
            </a:prstGeom>
            <a:ln w="76200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6FA0E75-04AB-AE44-BA7E-F9E089D181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93276" y="3196110"/>
              <a:ext cx="0" cy="2200913"/>
            </a:xfrm>
            <a:prstGeom prst="line">
              <a:avLst/>
            </a:prstGeom>
            <a:ln w="76200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6D432C-7290-E04F-9E9D-E4A938A34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7026" y="3960108"/>
              <a:ext cx="2365064" cy="0"/>
            </a:xfrm>
            <a:prstGeom prst="line">
              <a:avLst/>
            </a:prstGeom>
            <a:ln w="28575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A24FBC-3651-7041-9CB4-054224DF8A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72091" y="2695074"/>
              <a:ext cx="1299410" cy="1265034"/>
            </a:xfrm>
            <a:prstGeom prst="line">
              <a:avLst/>
            </a:prstGeom>
            <a:ln w="28575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Oval 42">
            <a:extLst>
              <a:ext uri="{FF2B5EF4-FFF2-40B4-BE49-F238E27FC236}">
                <a16:creationId xmlns:a16="http://schemas.microsoft.com/office/drawing/2014/main" id="{D7DD7009-18B3-BC4D-8745-7F4EAC59A8A0}"/>
              </a:ext>
            </a:extLst>
          </p:cNvPr>
          <p:cNvSpPr/>
          <p:nvPr/>
        </p:nvSpPr>
        <p:spPr>
          <a:xfrm>
            <a:off x="6254319" y="3315199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A7F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DE6CED0-4DBF-D64C-908A-F45F54634E2D}"/>
              </a:ext>
            </a:extLst>
          </p:cNvPr>
          <p:cNvCxnSpPr>
            <a:cxnSpLocks/>
          </p:cNvCxnSpPr>
          <p:nvPr/>
        </p:nvCxnSpPr>
        <p:spPr>
          <a:xfrm>
            <a:off x="5064336" y="2367807"/>
            <a:ext cx="1341237" cy="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Arc 44">
            <a:extLst>
              <a:ext uri="{FF2B5EF4-FFF2-40B4-BE49-F238E27FC236}">
                <a16:creationId xmlns:a16="http://schemas.microsoft.com/office/drawing/2014/main" id="{1E53185F-C535-D740-8854-992AFE2611AC}"/>
              </a:ext>
            </a:extLst>
          </p:cNvPr>
          <p:cNvSpPr/>
          <p:nvPr/>
        </p:nvSpPr>
        <p:spPr>
          <a:xfrm rot="10800000">
            <a:off x="4801703" y="1844146"/>
            <a:ext cx="550014" cy="525952"/>
          </a:xfrm>
          <a:prstGeom prst="arc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26D42BB-8A33-CA47-BCED-3E3A7B86F003}"/>
              </a:ext>
            </a:extLst>
          </p:cNvPr>
          <p:cNvCxnSpPr>
            <a:cxnSpLocks/>
          </p:cNvCxnSpPr>
          <p:nvPr/>
        </p:nvCxnSpPr>
        <p:spPr>
          <a:xfrm>
            <a:off x="4802909" y="1158538"/>
            <a:ext cx="0" cy="866273"/>
          </a:xfrm>
          <a:prstGeom prst="line">
            <a:avLst/>
          </a:prstGeom>
          <a:ln w="76200">
            <a:solidFill>
              <a:srgbClr val="BF004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Arc 46">
            <a:extLst>
              <a:ext uri="{FF2B5EF4-FFF2-40B4-BE49-F238E27FC236}">
                <a16:creationId xmlns:a16="http://schemas.microsoft.com/office/drawing/2014/main" id="{507E6097-1B0B-054E-9758-FB6ADC76379C}"/>
              </a:ext>
            </a:extLst>
          </p:cNvPr>
          <p:cNvSpPr/>
          <p:nvPr/>
        </p:nvSpPr>
        <p:spPr>
          <a:xfrm>
            <a:off x="7254328" y="2368310"/>
            <a:ext cx="550014" cy="525952"/>
          </a:xfrm>
          <a:prstGeom prst="arc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EAA2121-EF58-AD48-B96C-D768937C29A4}"/>
              </a:ext>
            </a:extLst>
          </p:cNvPr>
          <p:cNvCxnSpPr>
            <a:cxnSpLocks/>
          </p:cNvCxnSpPr>
          <p:nvPr/>
        </p:nvCxnSpPr>
        <p:spPr>
          <a:xfrm flipV="1">
            <a:off x="7806550" y="3433416"/>
            <a:ext cx="0" cy="553546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Arc 48">
            <a:extLst>
              <a:ext uri="{FF2B5EF4-FFF2-40B4-BE49-F238E27FC236}">
                <a16:creationId xmlns:a16="http://schemas.microsoft.com/office/drawing/2014/main" id="{DCD7ABA9-793E-A140-9D51-0A22EAE8E7E7}"/>
              </a:ext>
            </a:extLst>
          </p:cNvPr>
          <p:cNvSpPr/>
          <p:nvPr/>
        </p:nvSpPr>
        <p:spPr>
          <a:xfrm rot="5400000">
            <a:off x="7269900" y="4528319"/>
            <a:ext cx="550014" cy="525952"/>
          </a:xfrm>
          <a:prstGeom prst="arc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AD8F2D1-4C07-BE42-8F35-9C8CE469F445}"/>
              </a:ext>
            </a:extLst>
          </p:cNvPr>
          <p:cNvCxnSpPr>
            <a:cxnSpLocks/>
          </p:cNvCxnSpPr>
          <p:nvPr/>
        </p:nvCxnSpPr>
        <p:spPr>
          <a:xfrm>
            <a:off x="6727850" y="5067921"/>
            <a:ext cx="821068" cy="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7FC4C256-1034-E043-9ACD-E51D8981C9ED}"/>
              </a:ext>
            </a:extLst>
          </p:cNvPr>
          <p:cNvSpPr/>
          <p:nvPr/>
        </p:nvSpPr>
        <p:spPr>
          <a:xfrm>
            <a:off x="6599040" y="4987170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EF603B7-4B09-7041-B828-B8285A8C0F0A}"/>
              </a:ext>
            </a:extLst>
          </p:cNvPr>
          <p:cNvCxnSpPr>
            <a:cxnSpLocks/>
          </p:cNvCxnSpPr>
          <p:nvPr/>
        </p:nvCxnSpPr>
        <p:spPr>
          <a:xfrm flipV="1">
            <a:off x="6435339" y="1439011"/>
            <a:ext cx="0" cy="926125"/>
          </a:xfrm>
          <a:prstGeom prst="line">
            <a:avLst/>
          </a:prstGeom>
          <a:ln w="76200">
            <a:solidFill>
              <a:srgbClr val="FEC4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43F11B2-958E-4E42-A155-2C39CD74CB48}"/>
              </a:ext>
            </a:extLst>
          </p:cNvPr>
          <p:cNvCxnSpPr>
            <a:cxnSpLocks/>
          </p:cNvCxnSpPr>
          <p:nvPr/>
        </p:nvCxnSpPr>
        <p:spPr>
          <a:xfrm flipH="1" flipV="1">
            <a:off x="4800785" y="1968214"/>
            <a:ext cx="918" cy="14400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DD60723D-7EE4-C548-8F31-54B307FA1203}"/>
              </a:ext>
            </a:extLst>
          </p:cNvPr>
          <p:cNvSpPr/>
          <p:nvPr/>
        </p:nvSpPr>
        <p:spPr>
          <a:xfrm>
            <a:off x="4728595" y="1902203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C6EBEA5-24D0-574D-BC09-6829533A57DE}"/>
              </a:ext>
            </a:extLst>
          </p:cNvPr>
          <p:cNvCxnSpPr>
            <a:cxnSpLocks/>
          </p:cNvCxnSpPr>
          <p:nvPr/>
        </p:nvCxnSpPr>
        <p:spPr>
          <a:xfrm flipV="1">
            <a:off x="9117828" y="2601557"/>
            <a:ext cx="0" cy="1251948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321B8619-92C5-254F-9964-DCF61D6D2963}"/>
              </a:ext>
            </a:extLst>
          </p:cNvPr>
          <p:cNvSpPr/>
          <p:nvPr/>
        </p:nvSpPr>
        <p:spPr>
          <a:xfrm>
            <a:off x="9043121" y="248545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EA6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FE48C2-11F2-F34C-A83B-61B50522C109}"/>
              </a:ext>
            </a:extLst>
          </p:cNvPr>
          <p:cNvCxnSpPr>
            <a:cxnSpLocks/>
          </p:cNvCxnSpPr>
          <p:nvPr/>
        </p:nvCxnSpPr>
        <p:spPr>
          <a:xfrm flipH="1">
            <a:off x="9374453" y="2205310"/>
            <a:ext cx="684000" cy="0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Arc 57">
            <a:extLst>
              <a:ext uri="{FF2B5EF4-FFF2-40B4-BE49-F238E27FC236}">
                <a16:creationId xmlns:a16="http://schemas.microsoft.com/office/drawing/2014/main" id="{0E6367B7-A794-A046-8D1F-53F6BC048412}"/>
              </a:ext>
            </a:extLst>
          </p:cNvPr>
          <p:cNvSpPr/>
          <p:nvPr/>
        </p:nvSpPr>
        <p:spPr>
          <a:xfrm rot="16200000">
            <a:off x="9105796" y="2218477"/>
            <a:ext cx="550014" cy="525952"/>
          </a:xfrm>
          <a:prstGeom prst="arc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" name="Arc 58">
            <a:extLst>
              <a:ext uri="{FF2B5EF4-FFF2-40B4-BE49-F238E27FC236}">
                <a16:creationId xmlns:a16="http://schemas.microsoft.com/office/drawing/2014/main" id="{E554114B-D979-F94E-83D0-B4DA9085A017}"/>
              </a:ext>
            </a:extLst>
          </p:cNvPr>
          <p:cNvSpPr/>
          <p:nvPr/>
        </p:nvSpPr>
        <p:spPr>
          <a:xfrm rot="5400000">
            <a:off x="9768595" y="1667326"/>
            <a:ext cx="550014" cy="525952"/>
          </a:xfrm>
          <a:prstGeom prst="arc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CBA9DC1-448C-384C-9C3F-9F9199B458E8}"/>
              </a:ext>
            </a:extLst>
          </p:cNvPr>
          <p:cNvCxnSpPr>
            <a:cxnSpLocks/>
          </p:cNvCxnSpPr>
          <p:nvPr/>
        </p:nvCxnSpPr>
        <p:spPr>
          <a:xfrm flipV="1">
            <a:off x="10306578" y="1252499"/>
            <a:ext cx="0" cy="683319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B6EEDF27-91C4-E24E-A633-7B4B41E0F811}"/>
              </a:ext>
            </a:extLst>
          </p:cNvPr>
          <p:cNvSpPr/>
          <p:nvPr/>
        </p:nvSpPr>
        <p:spPr>
          <a:xfrm>
            <a:off x="10229875" y="1158538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EA6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1DBB83C-F43A-404F-8165-A9ABD6E39462}"/>
              </a:ext>
            </a:extLst>
          </p:cNvPr>
          <p:cNvCxnSpPr>
            <a:cxnSpLocks/>
            <a:endCxn id="43" idx="6"/>
          </p:cNvCxnSpPr>
          <p:nvPr/>
        </p:nvCxnSpPr>
        <p:spPr>
          <a:xfrm flipH="1">
            <a:off x="6405573" y="3389537"/>
            <a:ext cx="1355440" cy="1289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E8AD360-29A8-284B-932A-2F20392F4AC0}"/>
              </a:ext>
            </a:extLst>
          </p:cNvPr>
          <p:cNvSpPr txBox="1"/>
          <p:nvPr/>
        </p:nvSpPr>
        <p:spPr>
          <a:xfrm>
            <a:off x="4446944" y="779056"/>
            <a:ext cx="699230" cy="253916"/>
          </a:xfrm>
          <a:prstGeom prst="rect">
            <a:avLst/>
          </a:prstGeom>
          <a:solidFill>
            <a:schemeClr val="bg1"/>
          </a:solidFill>
          <a:ln w="19050">
            <a:gradFill>
              <a:gsLst>
                <a:gs pos="50000">
                  <a:srgbClr val="BF0041"/>
                </a:gs>
                <a:gs pos="51000">
                  <a:srgbClr val="FEC401"/>
                </a:gs>
              </a:gsLst>
              <a:lin ang="0" scaled="0"/>
            </a:gra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Sleeptool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1C667B1-A88E-5243-8103-5022F4AD2EA6}"/>
              </a:ext>
            </a:extLst>
          </p:cNvPr>
          <p:cNvSpPr txBox="1"/>
          <p:nvPr/>
        </p:nvSpPr>
        <p:spPr>
          <a:xfrm>
            <a:off x="4964923" y="1855544"/>
            <a:ext cx="1050288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BF0041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Open Zaak Brug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39E83E0-D815-084B-8ADA-AD07CD624CB6}"/>
              </a:ext>
            </a:extLst>
          </p:cNvPr>
          <p:cNvSpPr txBox="1"/>
          <p:nvPr/>
        </p:nvSpPr>
        <p:spPr>
          <a:xfrm>
            <a:off x="6542159" y="2005959"/>
            <a:ext cx="764953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A7F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Open Zaak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D858407-1BF6-014A-862D-D6B4436E4FB8}"/>
              </a:ext>
            </a:extLst>
          </p:cNvPr>
          <p:cNvSpPr txBox="1"/>
          <p:nvPr/>
        </p:nvSpPr>
        <p:spPr>
          <a:xfrm>
            <a:off x="5115787" y="3269454"/>
            <a:ext cx="1045479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A7F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ZGW demo tool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6610164-3F8E-9541-88B5-AC1BB093C2FE}"/>
              </a:ext>
            </a:extLst>
          </p:cNvPr>
          <p:cNvSpPr txBox="1"/>
          <p:nvPr/>
        </p:nvSpPr>
        <p:spPr>
          <a:xfrm>
            <a:off x="4704580" y="4053752"/>
            <a:ext cx="917239" cy="253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Vakapplicatie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D6B448-EA8D-3C42-B591-2D9C848BBA58}"/>
              </a:ext>
            </a:extLst>
          </p:cNvPr>
          <p:cNvSpPr txBox="1"/>
          <p:nvPr/>
        </p:nvSpPr>
        <p:spPr>
          <a:xfrm>
            <a:off x="6025281" y="4951375"/>
            <a:ext cx="492443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BF0041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eMail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42057A2-4176-9C43-93DA-FC99F2C34910}"/>
              </a:ext>
            </a:extLst>
          </p:cNvPr>
          <p:cNvSpPr txBox="1"/>
          <p:nvPr/>
        </p:nvSpPr>
        <p:spPr>
          <a:xfrm>
            <a:off x="9280703" y="2444767"/>
            <a:ext cx="1103187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EA6FCE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Azure Event Grid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E51D852-5D03-9C46-A136-A32C2C37AB83}"/>
              </a:ext>
            </a:extLst>
          </p:cNvPr>
          <p:cNvSpPr txBox="1"/>
          <p:nvPr/>
        </p:nvSpPr>
        <p:spPr>
          <a:xfrm>
            <a:off x="9750702" y="805166"/>
            <a:ext cx="1109599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EA6FCE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Azure Demo App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E4C60DD-572C-ED4A-AC52-3EC1E2042631}"/>
              </a:ext>
            </a:extLst>
          </p:cNvPr>
          <p:cNvCxnSpPr>
            <a:cxnSpLocks/>
          </p:cNvCxnSpPr>
          <p:nvPr/>
        </p:nvCxnSpPr>
        <p:spPr>
          <a:xfrm>
            <a:off x="5810698" y="4160944"/>
            <a:ext cx="1992934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A9F30F5-9ACF-6E4A-ABD9-07BE1FA5BED8}"/>
              </a:ext>
            </a:extLst>
          </p:cNvPr>
          <p:cNvCxnSpPr>
            <a:cxnSpLocks/>
            <a:stCxn id="49" idx="0"/>
          </p:cNvCxnSpPr>
          <p:nvPr/>
        </p:nvCxnSpPr>
        <p:spPr>
          <a:xfrm flipH="1" flipV="1">
            <a:off x="7807879" y="4274075"/>
            <a:ext cx="4" cy="54000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F8E1F034-8933-EC48-A759-BEA91CF48718}"/>
              </a:ext>
            </a:extLst>
          </p:cNvPr>
          <p:cNvCxnSpPr>
            <a:cxnSpLocks/>
          </p:cNvCxnSpPr>
          <p:nvPr/>
        </p:nvCxnSpPr>
        <p:spPr>
          <a:xfrm flipH="1">
            <a:off x="6504615" y="2368310"/>
            <a:ext cx="1044000" cy="0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52C7127E-0A44-C84C-B3B5-CCE86933FC90}"/>
              </a:ext>
            </a:extLst>
          </p:cNvPr>
          <p:cNvSpPr/>
          <p:nvPr/>
        </p:nvSpPr>
        <p:spPr>
          <a:xfrm>
            <a:off x="6359712" y="230211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A7F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01618A6F-0FC5-F44B-8ED3-80DF9436EEFA}"/>
              </a:ext>
            </a:extLst>
          </p:cNvPr>
          <p:cNvCxnSpPr>
            <a:cxnSpLocks/>
          </p:cNvCxnSpPr>
          <p:nvPr/>
        </p:nvCxnSpPr>
        <p:spPr>
          <a:xfrm flipV="1">
            <a:off x="7807883" y="3943582"/>
            <a:ext cx="0" cy="490734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72B57BC-2F75-6B4A-82AC-CFEAF0FA5439}"/>
              </a:ext>
            </a:extLst>
          </p:cNvPr>
          <p:cNvCxnSpPr>
            <a:cxnSpLocks/>
            <a:endCxn id="98" idx="2"/>
          </p:cNvCxnSpPr>
          <p:nvPr/>
        </p:nvCxnSpPr>
        <p:spPr>
          <a:xfrm>
            <a:off x="7507923" y="4160944"/>
            <a:ext cx="230765" cy="0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>
            <a:extLst>
              <a:ext uri="{FF2B5EF4-FFF2-40B4-BE49-F238E27FC236}">
                <a16:creationId xmlns:a16="http://schemas.microsoft.com/office/drawing/2014/main" id="{233CCB8C-A5BB-684B-BD5A-A357750C2713}"/>
              </a:ext>
            </a:extLst>
          </p:cNvPr>
          <p:cNvSpPr/>
          <p:nvPr/>
        </p:nvSpPr>
        <p:spPr>
          <a:xfrm>
            <a:off x="5709344" y="4092572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517F511-416C-8D4C-832F-83257EAFA905}"/>
              </a:ext>
            </a:extLst>
          </p:cNvPr>
          <p:cNvSpPr txBox="1"/>
          <p:nvPr/>
        </p:nvSpPr>
        <p:spPr>
          <a:xfrm>
            <a:off x="7360240" y="3773884"/>
            <a:ext cx="886781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8B0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Event broker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7C89629-9C6F-414C-BD04-F8F4BDA1DDDB}"/>
              </a:ext>
            </a:extLst>
          </p:cNvPr>
          <p:cNvCxnSpPr>
            <a:cxnSpLocks/>
          </p:cNvCxnSpPr>
          <p:nvPr/>
        </p:nvCxnSpPr>
        <p:spPr>
          <a:xfrm flipH="1" flipV="1">
            <a:off x="8937827" y="3671601"/>
            <a:ext cx="0" cy="1116000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Arc 79">
            <a:extLst>
              <a:ext uri="{FF2B5EF4-FFF2-40B4-BE49-F238E27FC236}">
                <a16:creationId xmlns:a16="http://schemas.microsoft.com/office/drawing/2014/main" id="{84FB8091-2792-8F41-8D85-FF81BB36AD9B}"/>
              </a:ext>
            </a:extLst>
          </p:cNvPr>
          <p:cNvSpPr/>
          <p:nvPr/>
        </p:nvSpPr>
        <p:spPr>
          <a:xfrm rot="10800000">
            <a:off x="8936236" y="4519532"/>
            <a:ext cx="550014" cy="525952"/>
          </a:xfrm>
          <a:prstGeom prst="arc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763746FB-A117-7543-A039-B760D5A58118}"/>
              </a:ext>
            </a:extLst>
          </p:cNvPr>
          <p:cNvCxnSpPr>
            <a:cxnSpLocks/>
          </p:cNvCxnSpPr>
          <p:nvPr/>
        </p:nvCxnSpPr>
        <p:spPr>
          <a:xfrm flipH="1" flipV="1">
            <a:off x="9210407" y="5045486"/>
            <a:ext cx="479762" cy="4560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626608B9-205A-214A-9960-99582AB6F9E2}"/>
              </a:ext>
            </a:extLst>
          </p:cNvPr>
          <p:cNvSpPr/>
          <p:nvPr/>
        </p:nvSpPr>
        <p:spPr>
          <a:xfrm>
            <a:off x="9688811" y="4976255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1542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2F42B5B-F95A-D34D-9C67-6978C75161E6}"/>
              </a:ext>
            </a:extLst>
          </p:cNvPr>
          <p:cNvSpPr txBox="1"/>
          <p:nvPr/>
        </p:nvSpPr>
        <p:spPr>
          <a:xfrm>
            <a:off x="10484471" y="4629051"/>
            <a:ext cx="756938" cy="253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BRP (VOA)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3CCCC63-7E90-0147-8173-AA93A7DC224F}"/>
              </a:ext>
            </a:extLst>
          </p:cNvPr>
          <p:cNvSpPr txBox="1"/>
          <p:nvPr/>
        </p:nvSpPr>
        <p:spPr>
          <a:xfrm>
            <a:off x="9327261" y="4639306"/>
            <a:ext cx="856325" cy="253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DigiLevering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FFF5546-67CA-1E44-B68D-285E0F6E8B03}"/>
              </a:ext>
            </a:extLst>
          </p:cNvPr>
          <p:cNvCxnSpPr>
            <a:cxnSpLocks/>
          </p:cNvCxnSpPr>
          <p:nvPr/>
        </p:nvCxnSpPr>
        <p:spPr>
          <a:xfrm flipH="1">
            <a:off x="9860911" y="5043310"/>
            <a:ext cx="1019662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Oval 85">
            <a:extLst>
              <a:ext uri="{FF2B5EF4-FFF2-40B4-BE49-F238E27FC236}">
                <a16:creationId xmlns:a16="http://schemas.microsoft.com/office/drawing/2014/main" id="{0489132B-C4AA-4244-9F7B-A0B2E5F4DDFF}"/>
              </a:ext>
            </a:extLst>
          </p:cNvPr>
          <p:cNvSpPr/>
          <p:nvPr/>
        </p:nvSpPr>
        <p:spPr>
          <a:xfrm>
            <a:off x="10797249" y="4971089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7" name="Arc 86">
            <a:extLst>
              <a:ext uri="{FF2B5EF4-FFF2-40B4-BE49-F238E27FC236}">
                <a16:creationId xmlns:a16="http://schemas.microsoft.com/office/drawing/2014/main" id="{B823C97F-E304-7942-81C4-2AE70B368126}"/>
              </a:ext>
            </a:extLst>
          </p:cNvPr>
          <p:cNvSpPr/>
          <p:nvPr/>
        </p:nvSpPr>
        <p:spPr>
          <a:xfrm>
            <a:off x="5884745" y="1185560"/>
            <a:ext cx="550014" cy="525952"/>
          </a:xfrm>
          <a:prstGeom prst="arc">
            <a:avLst/>
          </a:prstGeom>
          <a:ln w="76200">
            <a:solidFill>
              <a:srgbClr val="FEC4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A53B79A-3E76-3647-816D-5611C748D7A1}"/>
              </a:ext>
            </a:extLst>
          </p:cNvPr>
          <p:cNvCxnSpPr>
            <a:cxnSpLocks/>
          </p:cNvCxnSpPr>
          <p:nvPr/>
        </p:nvCxnSpPr>
        <p:spPr>
          <a:xfrm flipH="1">
            <a:off x="4875402" y="1185560"/>
            <a:ext cx="1296000" cy="0"/>
          </a:xfrm>
          <a:prstGeom prst="line">
            <a:avLst/>
          </a:prstGeom>
          <a:ln w="76200">
            <a:solidFill>
              <a:srgbClr val="FEC4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A464A24B-88C1-B640-927A-DD847CBC2325}"/>
              </a:ext>
            </a:extLst>
          </p:cNvPr>
          <p:cNvSpPr/>
          <p:nvPr/>
        </p:nvSpPr>
        <p:spPr>
          <a:xfrm>
            <a:off x="4732032" y="1110413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Arc 89">
            <a:extLst>
              <a:ext uri="{FF2B5EF4-FFF2-40B4-BE49-F238E27FC236}">
                <a16:creationId xmlns:a16="http://schemas.microsoft.com/office/drawing/2014/main" id="{7301F356-1BA1-EF43-8DE3-1B603564732F}"/>
              </a:ext>
            </a:extLst>
          </p:cNvPr>
          <p:cNvSpPr/>
          <p:nvPr/>
        </p:nvSpPr>
        <p:spPr>
          <a:xfrm>
            <a:off x="8387068" y="4216853"/>
            <a:ext cx="550014" cy="525952"/>
          </a:xfrm>
          <a:prstGeom prst="arc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75905F8-2B06-1A4D-B2B5-D24D2E5D6A14}"/>
              </a:ext>
            </a:extLst>
          </p:cNvPr>
          <p:cNvCxnSpPr>
            <a:cxnSpLocks/>
          </p:cNvCxnSpPr>
          <p:nvPr/>
        </p:nvCxnSpPr>
        <p:spPr>
          <a:xfrm flipH="1" flipV="1">
            <a:off x="7845739" y="4215945"/>
            <a:ext cx="828000" cy="908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Arc 91">
            <a:extLst>
              <a:ext uri="{FF2B5EF4-FFF2-40B4-BE49-F238E27FC236}">
                <a16:creationId xmlns:a16="http://schemas.microsoft.com/office/drawing/2014/main" id="{54088B62-4231-EB42-A301-DBE074B7B060}"/>
              </a:ext>
            </a:extLst>
          </p:cNvPr>
          <p:cNvSpPr/>
          <p:nvPr/>
        </p:nvSpPr>
        <p:spPr>
          <a:xfrm>
            <a:off x="8387813" y="3441245"/>
            <a:ext cx="550014" cy="525952"/>
          </a:xfrm>
          <a:prstGeom prst="arc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6BAA2BD-56C3-834C-99E3-02E770E15705}"/>
              </a:ext>
            </a:extLst>
          </p:cNvPr>
          <p:cNvCxnSpPr>
            <a:cxnSpLocks/>
          </p:cNvCxnSpPr>
          <p:nvPr/>
        </p:nvCxnSpPr>
        <p:spPr>
          <a:xfrm flipH="1" flipV="1">
            <a:off x="7843309" y="3440337"/>
            <a:ext cx="828000" cy="908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3AA0D33-513C-134B-BF09-005D072E84B8}"/>
              </a:ext>
            </a:extLst>
          </p:cNvPr>
          <p:cNvCxnSpPr>
            <a:cxnSpLocks/>
          </p:cNvCxnSpPr>
          <p:nvPr/>
        </p:nvCxnSpPr>
        <p:spPr>
          <a:xfrm flipH="1">
            <a:off x="7829936" y="4123542"/>
            <a:ext cx="1033912" cy="1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Arc 94">
            <a:extLst>
              <a:ext uri="{FF2B5EF4-FFF2-40B4-BE49-F238E27FC236}">
                <a16:creationId xmlns:a16="http://schemas.microsoft.com/office/drawing/2014/main" id="{294FE291-7E93-7C47-8B85-35CB08B5EB5B}"/>
              </a:ext>
            </a:extLst>
          </p:cNvPr>
          <p:cNvSpPr/>
          <p:nvPr/>
        </p:nvSpPr>
        <p:spPr>
          <a:xfrm rot="5400000">
            <a:off x="8579845" y="3583831"/>
            <a:ext cx="550014" cy="525952"/>
          </a:xfrm>
          <a:prstGeom prst="arc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E27125B2-5330-FE4B-873F-DD55F551C4A5}"/>
              </a:ext>
            </a:extLst>
          </p:cNvPr>
          <p:cNvCxnSpPr>
            <a:cxnSpLocks/>
          </p:cNvCxnSpPr>
          <p:nvPr/>
        </p:nvCxnSpPr>
        <p:spPr>
          <a:xfrm>
            <a:off x="7843309" y="4123371"/>
            <a:ext cx="230765" cy="0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203DD9EC-493F-1344-831A-7B3983862E45}"/>
              </a:ext>
            </a:extLst>
          </p:cNvPr>
          <p:cNvCxnSpPr>
            <a:cxnSpLocks/>
          </p:cNvCxnSpPr>
          <p:nvPr/>
        </p:nvCxnSpPr>
        <p:spPr>
          <a:xfrm>
            <a:off x="7843308" y="4215945"/>
            <a:ext cx="230765" cy="0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>
            <a:extLst>
              <a:ext uri="{FF2B5EF4-FFF2-40B4-BE49-F238E27FC236}">
                <a16:creationId xmlns:a16="http://schemas.microsoft.com/office/drawing/2014/main" id="{FF726349-B434-E44D-A842-71181A3316C8}"/>
              </a:ext>
            </a:extLst>
          </p:cNvPr>
          <p:cNvSpPr/>
          <p:nvPr/>
        </p:nvSpPr>
        <p:spPr>
          <a:xfrm>
            <a:off x="7738688" y="4091366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8B0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9FE75945-4F28-7D4D-BB2F-BA1DA289ECE7}"/>
              </a:ext>
            </a:extLst>
          </p:cNvPr>
          <p:cNvCxnSpPr>
            <a:cxnSpLocks/>
          </p:cNvCxnSpPr>
          <p:nvPr/>
        </p:nvCxnSpPr>
        <p:spPr>
          <a:xfrm>
            <a:off x="7833111" y="3440337"/>
            <a:ext cx="230765" cy="0"/>
          </a:xfrm>
          <a:prstGeom prst="line">
            <a:avLst/>
          </a:prstGeom>
          <a:ln w="76200">
            <a:solidFill>
              <a:srgbClr val="39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C253992-4C3C-DB48-A708-1ECAB27EB674}"/>
              </a:ext>
            </a:extLst>
          </p:cNvPr>
          <p:cNvCxnSpPr>
            <a:cxnSpLocks/>
          </p:cNvCxnSpPr>
          <p:nvPr/>
        </p:nvCxnSpPr>
        <p:spPr>
          <a:xfrm flipV="1">
            <a:off x="7805463" y="2624005"/>
            <a:ext cx="0" cy="756000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609D367-0EF1-084D-AB69-323F66269F5E}"/>
              </a:ext>
            </a:extLst>
          </p:cNvPr>
          <p:cNvCxnSpPr>
            <a:cxnSpLocks/>
          </p:cNvCxnSpPr>
          <p:nvPr/>
        </p:nvCxnSpPr>
        <p:spPr>
          <a:xfrm>
            <a:off x="8057526" y="3354761"/>
            <a:ext cx="1476000" cy="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1F33576-8EB8-2843-9948-3BC904D4F134}"/>
              </a:ext>
            </a:extLst>
          </p:cNvPr>
          <p:cNvCxnSpPr>
            <a:cxnSpLocks/>
          </p:cNvCxnSpPr>
          <p:nvPr/>
        </p:nvCxnSpPr>
        <p:spPr>
          <a:xfrm>
            <a:off x="7833111" y="3354761"/>
            <a:ext cx="233940" cy="0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40C9DF0-2793-D741-B901-AA76FBD6DDB7}"/>
              </a:ext>
            </a:extLst>
          </p:cNvPr>
          <p:cNvSpPr txBox="1"/>
          <p:nvPr/>
        </p:nvSpPr>
        <p:spPr>
          <a:xfrm>
            <a:off x="7056790" y="2984172"/>
            <a:ext cx="1505540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A7F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Open Notificatie Service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51E4160C-E772-8B45-8741-BA56FC0681F7}"/>
              </a:ext>
            </a:extLst>
          </p:cNvPr>
          <p:cNvSpPr/>
          <p:nvPr/>
        </p:nvSpPr>
        <p:spPr>
          <a:xfrm>
            <a:off x="7732252" y="3313910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A7F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" name="Arc 104">
            <a:extLst>
              <a:ext uri="{FF2B5EF4-FFF2-40B4-BE49-F238E27FC236}">
                <a16:creationId xmlns:a16="http://schemas.microsoft.com/office/drawing/2014/main" id="{9B71474C-60F8-6443-ABAD-495B002B3A85}"/>
              </a:ext>
            </a:extLst>
          </p:cNvPr>
          <p:cNvSpPr/>
          <p:nvPr/>
        </p:nvSpPr>
        <p:spPr>
          <a:xfrm>
            <a:off x="9255029" y="3356552"/>
            <a:ext cx="550014" cy="525952"/>
          </a:xfrm>
          <a:prstGeom prst="arc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496CE517-6C91-F74F-8021-DAFEBAF7B44A}"/>
              </a:ext>
            </a:extLst>
          </p:cNvPr>
          <p:cNvCxnSpPr>
            <a:cxnSpLocks/>
          </p:cNvCxnSpPr>
          <p:nvPr/>
        </p:nvCxnSpPr>
        <p:spPr>
          <a:xfrm flipH="1" flipV="1">
            <a:off x="9802993" y="3590994"/>
            <a:ext cx="4" cy="54000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7AE2B0AC-8E43-084A-8173-CF88EE8AA17B}"/>
              </a:ext>
            </a:extLst>
          </p:cNvPr>
          <p:cNvCxnSpPr>
            <a:cxnSpLocks/>
          </p:cNvCxnSpPr>
          <p:nvPr/>
        </p:nvCxnSpPr>
        <p:spPr>
          <a:xfrm flipH="1">
            <a:off x="9880143" y="4148279"/>
            <a:ext cx="1442581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9DD4EBA8-E466-0541-99C1-863F3781F4AD}"/>
              </a:ext>
            </a:extLst>
          </p:cNvPr>
          <p:cNvSpPr txBox="1"/>
          <p:nvPr/>
        </p:nvSpPr>
        <p:spPr>
          <a:xfrm>
            <a:off x="9320631" y="3741093"/>
            <a:ext cx="972240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BF00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"MOLZ Proxy"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D14184D-4168-6949-ACB4-AA9171B4159A}"/>
              </a:ext>
            </a:extLst>
          </p:cNvPr>
          <p:cNvSpPr/>
          <p:nvPr/>
        </p:nvSpPr>
        <p:spPr>
          <a:xfrm>
            <a:off x="9727601" y="407114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E29C25DD-1484-F543-A89A-0067FBF3ECA7}"/>
              </a:ext>
            </a:extLst>
          </p:cNvPr>
          <p:cNvSpPr/>
          <p:nvPr/>
        </p:nvSpPr>
        <p:spPr>
          <a:xfrm>
            <a:off x="11377843" y="406469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8719B01-E74B-A340-99FC-8276DA6ECDD9}"/>
              </a:ext>
            </a:extLst>
          </p:cNvPr>
          <p:cNvSpPr txBox="1"/>
          <p:nvPr/>
        </p:nvSpPr>
        <p:spPr>
          <a:xfrm>
            <a:off x="10991513" y="3625677"/>
            <a:ext cx="923913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NL" sz="900">
                <a:latin typeface="Calibri" panose="020F0502020204030204" pitchFamily="34" charset="0"/>
                <a:cs typeface="Calibri" panose="020F0502020204030204" pitchFamily="34" charset="0"/>
              </a:rPr>
              <a:t>MijnOverheid Lopende Zaken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1092B1-76B8-BF47-BD30-D9F5C6631962}"/>
              </a:ext>
            </a:extLst>
          </p:cNvPr>
          <p:cNvSpPr/>
          <p:nvPr/>
        </p:nvSpPr>
        <p:spPr>
          <a:xfrm>
            <a:off x="4118187" y="501227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Modern landschap</a:t>
            </a:r>
          </a:p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(zaakgericht/common ground)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4EF8DD2-0543-A648-8A23-1C7E9CE98A1B}"/>
              </a:ext>
            </a:extLst>
          </p:cNvPr>
          <p:cNvSpPr/>
          <p:nvPr/>
        </p:nvSpPr>
        <p:spPr>
          <a:xfrm>
            <a:off x="4114830" y="3641658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Bestaande landschap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78A7166-8EFF-8941-BF50-BB9A4AD0AC8B}"/>
              </a:ext>
            </a:extLst>
          </p:cNvPr>
          <p:cNvSpPr/>
          <p:nvPr/>
        </p:nvSpPr>
        <p:spPr>
          <a:xfrm>
            <a:off x="8018887" y="499854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Internationaal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FF7E371-8B85-FF42-8D84-A1237FF7CA5B}"/>
              </a:ext>
            </a:extLst>
          </p:cNvPr>
          <p:cNvSpPr/>
          <p:nvPr/>
        </p:nvSpPr>
        <p:spPr>
          <a:xfrm>
            <a:off x="8017299" y="3642582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Centrale overheid</a:t>
            </a:r>
          </a:p>
        </p:txBody>
      </p:sp>
      <p:pic>
        <p:nvPicPr>
          <p:cNvPr id="117" name="Graphic 116" descr="Single gear with solid fill">
            <a:extLst>
              <a:ext uri="{FF2B5EF4-FFF2-40B4-BE49-F238E27FC236}">
                <a16:creationId xmlns:a16="http://schemas.microsoft.com/office/drawing/2014/main" id="{010D5C3B-2CD0-2849-A04E-F4E6B39677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102837" y="2700311"/>
            <a:ext cx="1825386" cy="182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2" grpId="0" animBg="1"/>
      <p:bldP spid="113" grpId="0" animBg="1"/>
      <p:bldP spid="114" grpId="0" animBg="1"/>
    </p:bld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B79C466-3077-462B-9D89-90EB78120BCE}">
  <we:reference id="wa104380121" version="2.0.0.0" store="nl-NL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16D6CE283D034DA7CAB9F5C19E35C5" ma:contentTypeVersion="19" ma:contentTypeDescription="Create a new document." ma:contentTypeScope="" ma:versionID="4328580ae038d3422c8792f2baa16e9b">
  <xsd:schema xmlns:xsd="http://www.w3.org/2001/XMLSchema" xmlns:xs="http://www.w3.org/2001/XMLSchema" xmlns:p="http://schemas.microsoft.com/office/2006/metadata/properties" xmlns:ns2="9c6c619d-3dda-43e0-965c-f72c6186b5e1" xmlns:ns3="bdcdeddd-627c-4bb4-a5c6-f691fe7e91ca" targetNamespace="http://schemas.microsoft.com/office/2006/metadata/properties" ma:root="true" ma:fieldsID="b5d62be5d6f2a8d24a4a7453a3e88915" ns2:_="" ns3:_="">
    <xsd:import namespace="9c6c619d-3dda-43e0-965c-f72c6186b5e1"/>
    <xsd:import namespace="bdcdeddd-627c-4bb4-a5c6-f691fe7e91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Project" minOccurs="0"/>
                <xsd:element ref="ns2:Jaar" minOccurs="0"/>
                <xsd:element ref="ns2:Typedocument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c619d-3dda-43e0-965c-f72c6186b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Project" ma:index="21" nillable="true" ma:displayName="Project" ma:description="Geef aan bij welk project/werkzaamheden het document hoort? (Beheer, rapportage, onderzoek, etc.)" ma:format="Dropdown" ma:internalName="Project">
      <xsd:simpleType>
        <xsd:restriction base="dms:Text">
          <xsd:maxLength value="255"/>
        </xsd:restriction>
      </xsd:simpleType>
    </xsd:element>
    <xsd:element name="Jaar" ma:index="22" nillable="true" ma:displayName="Jaar" ma:default="2022" ma:format="Dropdown" ma:internalName="Jaar">
      <xsd:simpleType>
        <xsd:restriction base="dms:Text">
          <xsd:maxLength value="255"/>
        </xsd:restriction>
      </xsd:simpleType>
    </xsd:element>
    <xsd:element name="Typedocument" ma:index="23" nillable="true" ma:displayName="Type document" ma:default="Notitie" ma:format="Dropdown" ma:internalName="Typedocument">
      <xsd:simpleType>
        <xsd:restriction base="dms:Text">
          <xsd:maxLength value="255"/>
        </xsd:restriction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a99bed0e-432a-4091-b929-67b863917b6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cdeddd-627c-4bb4-a5c6-f691fe7e91c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6" nillable="true" ma:displayName="Taxonomy Catch All Column" ma:hidden="true" ma:list="{3182335c-366b-4c5a-92cd-28d91778e35f}" ma:internalName="TaxCatchAll" ma:showField="CatchAllData" ma:web="bdcdeddd-627c-4bb4-a5c6-f691fe7e91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dcdeddd-627c-4bb4-a5c6-f691fe7e91ca">
      <UserInfo>
        <DisplayName>Marc den Engelsman</DisplayName>
        <AccountId>136</AccountId>
        <AccountType/>
      </UserInfo>
    </SharedWithUsers>
    <Project xmlns="9c6c619d-3dda-43e0-965c-f72c6186b5e1" xsi:nil="true"/>
    <Jaar xmlns="9c6c619d-3dda-43e0-965c-f72c6186b5e1">2022</Jaar>
    <Typedocument xmlns="9c6c619d-3dda-43e0-965c-f72c6186b5e1">Notitie</Typedocument>
    <lcf76f155ced4ddcb4097134ff3c332f xmlns="9c6c619d-3dda-43e0-965c-f72c6186b5e1">
      <Terms xmlns="http://schemas.microsoft.com/office/infopath/2007/PartnerControls"/>
    </lcf76f155ced4ddcb4097134ff3c332f>
    <TaxCatchAll xmlns="bdcdeddd-627c-4bb4-a5c6-f691fe7e91ca" xsi:nil="true"/>
  </documentManagement>
</p:properties>
</file>

<file path=customXml/itemProps1.xml><?xml version="1.0" encoding="utf-8"?>
<ds:datastoreItem xmlns:ds="http://schemas.openxmlformats.org/officeDocument/2006/customXml" ds:itemID="{724E707C-A090-4CF9-9FCC-E98C84AEFD24}"/>
</file>

<file path=customXml/itemProps2.xml><?xml version="1.0" encoding="utf-8"?>
<ds:datastoreItem xmlns:ds="http://schemas.openxmlformats.org/officeDocument/2006/customXml" ds:itemID="{FCD5ECAC-545A-4703-807D-C0D6CBBC56D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9AAC33-C1DD-43CA-96A1-56A920CC27CB}">
  <ds:schemaRefs>
    <ds:schemaRef ds:uri="9c6c619d-3dda-43e0-965c-f72c6186b5e1"/>
    <ds:schemaRef ds:uri="bdcdeddd-627c-4bb4-a5c6-f691fe7e91c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1151</Words>
  <Application>Microsoft Office PowerPoint</Application>
  <PresentationFormat>Widescreen</PresentationFormat>
  <Paragraphs>257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Segoe UI</vt:lpstr>
      <vt:lpstr>Kantoorthema</vt:lpstr>
      <vt:lpstr>  Notificatie Services</vt:lpstr>
      <vt:lpstr>Animatiefilmpje introductie tot notificatie services</vt:lpstr>
      <vt:lpstr>Ten geleide</vt:lpstr>
      <vt:lpstr>Over project Notificatie Services</vt:lpstr>
      <vt:lpstr>Wat is notificeren?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H1/2022 van project Notificatie Services</vt:lpstr>
      <vt:lpstr>Handreiking gebeurtenistypen</vt:lpstr>
      <vt:lpstr>Beproevingen [1/2]</vt:lpstr>
      <vt:lpstr>Beproevingen [2/2]</vt:lpstr>
      <vt:lpstr>Gemeentelijke Notificatie API-standaard en referentie implementatie</vt:lpstr>
      <vt:lpstr>Borging</vt:lpstr>
      <vt:lpstr>Activiteiten tot projecteinde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 Bijeenkomst Notificatie Services 7 juni</dc:title>
  <dc:creator>Project Notificatie Services</dc:creator>
  <cp:lastModifiedBy>Gershon Janssen</cp:lastModifiedBy>
  <cp:revision>3</cp:revision>
  <cp:lastPrinted>2021-11-01T13:32:01Z</cp:lastPrinted>
  <dcterms:created xsi:type="dcterms:W3CDTF">2021-03-10T08:47:22Z</dcterms:created>
  <dcterms:modified xsi:type="dcterms:W3CDTF">2022-06-08T08:46:52Z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0x0101008316D6CE283D034DA7CAB9F5C19E35C5</vt:lpwstr>
  </property>
</Properties>
</file>

<file path=docProps/thumbnail.jpeg>
</file>